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21/9/2023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567" y="228600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0701" y="3081186"/>
            <a:ext cx="5758307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con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622" y="5115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489" y="152400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QUẬN LONG BIEN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78798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736"/>
            <a:ext cx="9144000" cy="683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9412" y="2286000"/>
            <a:ext cx="516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búp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bê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BÚP BÊ - EM BÚP BÊ RẤT ĐÁNG YÊU BÉ TÍ TEO - NHẠC MẦM NON HAY NHẤT CHO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0"/>
            <a:ext cx="90623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1337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495800" cy="627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4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9" y="0"/>
            <a:ext cx="91523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662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447" y="38100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6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72</Words>
  <Application>Microsoft Office PowerPoint</Application>
  <PresentationFormat>On-screen Show (4:3)</PresentationFormat>
  <Paragraphs>12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8</cp:revision>
  <dcterms:created xsi:type="dcterms:W3CDTF">2019-09-29T14:02:51Z</dcterms:created>
  <dcterms:modified xsi:type="dcterms:W3CDTF">2023-09-21T04:44:45Z</dcterms:modified>
</cp:coreProperties>
</file>