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7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0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8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5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8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673A2-D4CB-499C-AAE1-5AF7D0601D10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41BE-D174-450C-BEBD-195021AD5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0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3500" y="134593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/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GIANG BIÊN</a:t>
            </a:r>
            <a:endParaRPr 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7300" y="2571751"/>
            <a:ext cx="6934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HOẠT ĐỘNG: ÂM NHẠC</a:t>
            </a:r>
          </a:p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ĐỀ TÀI: Nghe hát “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Chỉ có một trên đời”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TC: Tai ai tinh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Lứa tuổi: 24-36 tháng</a:t>
            </a: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93434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LĨNH VỰC PHÁT TRIỂN THẨM MỸ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51" y="842479"/>
            <a:ext cx="1238250" cy="10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35255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Ổn định tổ chức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- Trò chuyện với trẻ về mẹ của bé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57400" y="1019770"/>
            <a:ext cx="4572000" cy="252376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Phương Pháp,hình thức tổ chức</a:t>
            </a:r>
            <a:br>
              <a:rPr lang="vi-VN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HĐ1: Nghe hát 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‘‘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 có một trên đời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’’.</a:t>
            </a: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Lần 1: Cô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 kết hợp với nhạc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Cô hỏi trẻ tên bài hát.</a:t>
            </a:r>
          </a:p>
          <a:p>
            <a:pPr>
              <a:defRPr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+ Cô nhắc lại tên bài hát tên tác giả.</a:t>
            </a:r>
          </a:p>
          <a:p>
            <a:pPr>
              <a:defRPr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- Lần 2: Cô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trẻ nghe hát qua đĩa CD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+ Cô mời trẻ đứng lên hưởng ứng cùng cô.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9431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TC: Tai ai tinh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6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19431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Kết thúc</a:t>
            </a:r>
          </a:p>
          <a:p>
            <a:pPr algn="ctr"/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Cô động viên khen ngợi trẻ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88</Words>
  <Application>Microsoft Office PowerPoint</Application>
  <PresentationFormat>On-screen Show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Techsi.vn</dc:creator>
  <cp:lastModifiedBy>Techsi.vn</cp:lastModifiedBy>
  <cp:revision>12</cp:revision>
  <dcterms:created xsi:type="dcterms:W3CDTF">2022-09-30T00:54:41Z</dcterms:created>
  <dcterms:modified xsi:type="dcterms:W3CDTF">2022-12-20T04:40:58Z</dcterms:modified>
</cp:coreProperties>
</file>