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1114-1246-4475-9202-A4D3560382C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31445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331" y="20002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971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42875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9218"/>
            <a:ext cx="4648200" cy="46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4615102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62915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42875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1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719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0"/>
            <a:ext cx="914891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45745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-25810"/>
            <a:ext cx="9134168" cy="51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616" y="2286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1450"/>
            <a:ext cx="9525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971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"/>
            <a:ext cx="9144000" cy="51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822855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ĐỌC THƠ </a:t>
            </a:r>
          </a:p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TRẺ NGHE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" y="-1"/>
            <a:ext cx="9119212" cy="51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27635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18"/>
            <a:ext cx="9144000" cy="46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60160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1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719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03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09953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9126794" cy="515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728654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133</Words>
  <Application>Microsoft Office PowerPoint</Application>
  <PresentationFormat>On-screen Show (16:9)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MTC</cp:lastModifiedBy>
  <cp:revision>5</cp:revision>
  <dcterms:created xsi:type="dcterms:W3CDTF">2023-10-27T01:33:59Z</dcterms:created>
  <dcterms:modified xsi:type="dcterms:W3CDTF">2023-10-27T02:31:26Z</dcterms:modified>
</cp:coreProperties>
</file>