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3" r:id="rId7"/>
    <p:sldId id="264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8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4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1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0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5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8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5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0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5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9D-30E5-4881-8E52-F4B3BA8854B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1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94A9D-30E5-4881-8E52-F4B3BA8854B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2375-2724-49DC-A072-896E333EF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6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94"/>
            <a:ext cx="9144000" cy="687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7162800" cy="11430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33399" y="2209799"/>
            <a:ext cx="7299435" cy="816035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Stop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LĨNH VỰC PHÁT TRIỂN THẨM MĨ</a:t>
            </a:r>
            <a:endParaRPr lang="en-US" sz="2800" b="1" dirty="0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39" y="838200"/>
            <a:ext cx="1104610" cy="1158935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447800" y="3025834"/>
            <a:ext cx="6705600" cy="24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: In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24 – 36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15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1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 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219200" y="6286499"/>
            <a:ext cx="7162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2022 - 2023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062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905000" y="2133600"/>
            <a:ext cx="70104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rò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chước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"/>
            <a:ext cx="9144000" cy="685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7086600" cy="19812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PHÁP </a:t>
            </a:r>
            <a:b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THỨC TỔ CHỨC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590800"/>
            <a:ext cx="7315200" cy="2095500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 SÁT TRANH</a:t>
            </a:r>
            <a:b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ĐÀM THOẠI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895600"/>
            <a:ext cx="5181600" cy="1403131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LÀM MẪU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5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9750" y="2743200"/>
            <a:ext cx="5524500" cy="1681656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en-US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NHẬN XÉT SẢN PHẨM</a:t>
            </a:r>
            <a:endParaRPr lang="en-US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371600"/>
            <a:ext cx="7076090" cy="1143000"/>
          </a:xfrm>
        </p:spPr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6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219200" y="2869324"/>
            <a:ext cx="70760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con”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Đàn-Gà-Con-Ca-Nhạc-Vui-Nhộn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27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HÒNG GIÁO DỤC VÀ ĐÀO TẠO QUẬN LONG BIÊN TRƯỜNG MẦM NON GIANG BIÊN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ỔN ĐỊNH TỔ CHỨC&amp;quot;&quot;/&gt;&lt;property id=&quot;20307&quot; value=&quot;258&quot;/&gt;&lt;/object&gt;&lt;object type=&quot;3&quot; unique_id=&quot;10005&quot;&gt;&lt;property id=&quot;20148&quot; value=&quot;5&quot;/&gt;&lt;property id=&quot;20300&quot; value=&quot;Slide 3 - &amp;quot;PHƯƠNG PHÁP  HÌNH THỨC TỔ CHỨC&amp;quot;&quot;/&gt;&lt;property id=&quot;20307&quot; value=&quot;256&quot;/&gt;&lt;/object&gt;&lt;object type=&quot;3&quot; unique_id=&quot;10006&quot;&gt;&lt;property id=&quot;20148&quot; value=&quot;5&quot;/&gt;&lt;property id=&quot;20300&quot; value=&quot;Slide 4 - &amp;quot;QUAN SÁT TRANH ĐÀM THOẠI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CÔ LÀM MẪU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NHẬN XÉT SẢN PHẨM&amp;quot;&quot;/&gt;&lt;property id=&quot;20307&quot; value=&quot;263&quot;/&gt;&lt;/object&gt;&lt;object type=&quot;3&quot; unique_id=&quot;10010&quot;&gt;&lt;property id=&quot;20148&quot; value=&quot;5&quot;/&gt;&lt;property id=&quot;20300&quot; value=&quot;Slide 7 - &amp;quot;KẾT THÚC&amp;quot;&quot;/&gt;&lt;property id=&quot;20307&quot; value=&quot;264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61</Words>
  <Application>Microsoft Office PowerPoint</Application>
  <PresentationFormat>On-screen Show (4:3)</PresentationFormat>
  <Paragraphs>20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PHÒNG GIÁO DỤC VÀ ĐÀO TẠO QUẬN LONG BIÊN TRƯỜNG MẦM NON GIANG BIÊN</vt:lpstr>
      <vt:lpstr>ỔN ĐỊNH TỔ CHỨC</vt:lpstr>
      <vt:lpstr>PHƯƠNG PHÁP  HÌNH THỨC TỔ CHỨC</vt:lpstr>
      <vt:lpstr>QUAN SÁT TRANH ĐÀM THOẠI</vt:lpstr>
      <vt:lpstr>CÔ LÀM MẪU</vt:lpstr>
      <vt:lpstr>NHẬN XÉT SẢN PHẨM</vt:lpstr>
      <vt:lpstr>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GIANG BIÊN</dc:title>
  <dc:creator>Admin</dc:creator>
  <cp:lastModifiedBy>MTC</cp:lastModifiedBy>
  <cp:revision>11</cp:revision>
  <dcterms:created xsi:type="dcterms:W3CDTF">2023-02-13T14:00:12Z</dcterms:created>
  <dcterms:modified xsi:type="dcterms:W3CDTF">2023-02-20T11:55:06Z</dcterms:modified>
</cp:coreProperties>
</file>