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794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01B3-6D88-4115-A2A6-AF72DC33268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8154F-83E0-4FD6-9350-A7D5B1FE4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01B3-6D88-4115-A2A6-AF72DC33268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8154F-83E0-4FD6-9350-A7D5B1FE4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01B3-6D88-4115-A2A6-AF72DC33268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8154F-83E0-4FD6-9350-A7D5B1FE4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3927475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C6F29-CFDE-44C8-87D1-9863F298EFE4}" type="datetimeFigureOut">
              <a:rPr lang="en-US"/>
              <a:pPr>
                <a:defRPr/>
              </a:pPr>
              <a:t>5/11/2023</a:t>
            </a:fld>
            <a:endParaRPr 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81569D-F190-41B1-A405-88B946C685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01B3-6D88-4115-A2A6-AF72DC33268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8154F-83E0-4FD6-9350-A7D5B1FE4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01B3-6D88-4115-A2A6-AF72DC33268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8154F-83E0-4FD6-9350-A7D5B1FE4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01B3-6D88-4115-A2A6-AF72DC33268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8154F-83E0-4FD6-9350-A7D5B1FE4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01B3-6D88-4115-A2A6-AF72DC33268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8154F-83E0-4FD6-9350-A7D5B1FE4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01B3-6D88-4115-A2A6-AF72DC33268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8154F-83E0-4FD6-9350-A7D5B1FE4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01B3-6D88-4115-A2A6-AF72DC33268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8154F-83E0-4FD6-9350-A7D5B1FE4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01B3-6D88-4115-A2A6-AF72DC33268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8154F-83E0-4FD6-9350-A7D5B1FE4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501B3-6D88-4115-A2A6-AF72DC33268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8154F-83E0-4FD6-9350-A7D5B1FE4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501B3-6D88-4115-A2A6-AF72DC33268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8154F-83E0-4FD6-9350-A7D5B1FE4CC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0"/>
            <a:ext cx="8229600" cy="64770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</a:rPr>
            </a:br>
            <a:endParaRPr lang="en-US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0" y="-304800"/>
            <a:ext cx="9144000" cy="7391400"/>
            <a:chOff x="0" y="-19"/>
            <a:chExt cx="5760" cy="4377"/>
          </a:xfrm>
        </p:grpSpPr>
        <p:pic>
          <p:nvPicPr>
            <p:cNvPr id="3080" name="Picture 7" descr="flower[1][1][1][1]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3458" y="2018"/>
              <a:ext cx="4320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1" name="Picture 8" descr="flower[1][1][1][1]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1996" y="2018"/>
              <a:ext cx="4320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2" name="Picture 9" descr="flower[1][1][1][1]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979"/>
              <a:ext cx="5760" cy="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10" descr="flower[1][1][1][1]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-19"/>
              <a:ext cx="5760" cy="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6" name="Picture 20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419600"/>
            <a:ext cx="7334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20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4343400"/>
            <a:ext cx="7334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2" descr="blumen-pflanzen12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3513" y="-228600"/>
            <a:ext cx="13604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" descr="blumen-pflanzen12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28600"/>
            <a:ext cx="13604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533400" y="1447800"/>
            <a:ext cx="8153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en-US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trái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24000" y="3352800"/>
            <a:ext cx="6858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ngôn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Âu Diệu Hương</a:t>
            </a:r>
            <a:endParaRPr lang="en-US" sz="28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Hero\Pictures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Hero\Pictures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Hero\Pictures\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Hero\Pictures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ero\Pictures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ero\Pictures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ero\Pictures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ero\Pictures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ero\Pictures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ero\Pictures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ero\Pictures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Hero\Pictures\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17</Words>
  <Application>Microsoft Office PowerPoint</Application>
  <PresentationFormat>On-screen Show (4:3)</PresentationFormat>
  <Paragraphs>8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CtrlSoft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Hero</dc:creator>
  <cp:lastModifiedBy>Techsi.vn</cp:lastModifiedBy>
  <cp:revision>7</cp:revision>
  <dcterms:created xsi:type="dcterms:W3CDTF">2012-10-02T12:09:22Z</dcterms:created>
  <dcterms:modified xsi:type="dcterms:W3CDTF">2023-05-11T06:16:29Z</dcterms:modified>
</cp:coreProperties>
</file>