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9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9A236ED-6949-4B53-B8E2-4EFD502DD4B8}" type="slidenum">
              <a:rPr lang="vi-VN" altLang="vi-VN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173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866900" y="290815"/>
            <a:ext cx="8412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659204qfhni5vgxw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-37215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7CEADF3-17D9-4065-B3A4-CCC3193B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81149"/>
            <a:ext cx="922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EF7C7F-2B65-4C84-B3BB-1F4CC824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893971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hoa hồng – hoa cúc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99AB9B2-F1C9-42BF-94C7-82D733C4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602" y="4971189"/>
            <a:ext cx="58407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en-US" altLang="vi-VN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24-36 tháng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3C521C7-2D1A-4620-A233-9BDF6CB9E11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394678" y="5324717"/>
            <a:ext cx="5250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Lộc Thị Phương Thảo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B521C-93E3-EA68-7797-910ECC50E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29" y="1279520"/>
            <a:ext cx="1399341" cy="10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</a:t>
            </a:r>
            <a:endParaRPr kumimoji="0" lang="en-US" altLang="vi-VN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endParaRPr lang="vi-VN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</a:t>
            </a:r>
            <a:r>
              <a:rPr lang="vi-VN" sz="2400">
                <a:solidFill>
                  <a:srgbClr val="333333"/>
                </a:solidFill>
                <a:latin typeface="+mj-lt"/>
              </a:rPr>
              <a:t>Giáo dục trẻ luôn chăm sóc, tưới nước cho hoa và không được ngắt hoa, bẻ cành cây.</a:t>
            </a:r>
          </a:p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>
                <a:solidFill>
                  <a:srgbClr val="333333"/>
                </a:solidFill>
                <a:latin typeface="Roboto" panose="02000000000000000000" pitchFamily="2" charset="0"/>
              </a:rPr>
              <a:t> 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05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40249" y="9062636"/>
            <a:ext cx="2285999" cy="128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0" y="6771602"/>
            <a:ext cx="8115299" cy="47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237</Words>
  <Application>Microsoft Office PowerPoint</Application>
  <PresentationFormat>Widescreen</PresentationFormat>
  <Paragraphs>54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Bui Anh Van</cp:lastModifiedBy>
  <cp:revision>8</cp:revision>
  <dcterms:created xsi:type="dcterms:W3CDTF">2021-10-19T15:13:11Z</dcterms:created>
  <dcterms:modified xsi:type="dcterms:W3CDTF">2023-01-17T13:52:30Z</dcterms:modified>
</cp:coreProperties>
</file>