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B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1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1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9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4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2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1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3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8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D3-4A42-4FEA-A1F5-5AB7A4D78A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2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CC0D3-4A42-4FEA-A1F5-5AB7A4D78A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11A61-2014-4963-A72E-4D3F71C6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6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3232597" y="1052513"/>
            <a:ext cx="5635179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THÂN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accent5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648075" y="5084763"/>
            <a:ext cx="5473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NGƯỜI DẠY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Thiện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Nhân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301" name="Picture 13" descr="Teu dung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2438401" y="2362200"/>
            <a:ext cx="7267575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 CHẤT</a:t>
            </a:r>
            <a:endParaRPr lang="en-US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5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2416398" y="3794740"/>
            <a:ext cx="72675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6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FF756E1-7097-42C0-A12D-270935BB510D}" type="slidenum">
              <a:rPr lang="en-US" altLang="en-US" sz="1400"/>
              <a:pPr algn="r"/>
              <a:t>2</a:t>
            </a:fld>
            <a:endParaRPr lang="en-US" altLang="en-US" sz="1400"/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3287714" y="1844675"/>
            <a:ext cx="7479024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1:Khởi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75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2074662" y="450761"/>
            <a:ext cx="8358388" cy="22112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7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  <a:p>
            <a:pPr algn="ctr"/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6BA0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6BA0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6BA0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6BA0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6BA0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6BA0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6BA0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6BA0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6BA0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6BA0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56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9D7D8A5-7BA2-48C0-A5AF-03F4B8B0BD8E}" type="slidenum">
              <a:rPr lang="en-US" altLang="en-US" sz="1400"/>
              <a:pPr algn="r"/>
              <a:t>4</a:t>
            </a:fld>
            <a:endParaRPr lang="en-US" altLang="en-US" sz="1400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551238" y="2476211"/>
            <a:ext cx="5726113" cy="884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err="1" smtClean="0">
                <a:solidFill>
                  <a:srgbClr val="06BA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kern="10" dirty="0" smtClean="0">
                <a:solidFill>
                  <a:srgbClr val="06BA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 smtClean="0">
                <a:solidFill>
                  <a:srgbClr val="06BA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kern="10" dirty="0" smtClean="0">
                <a:solidFill>
                  <a:srgbClr val="06BA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 smtClean="0">
                <a:solidFill>
                  <a:srgbClr val="06BA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kern="10" dirty="0" smtClean="0">
                <a:solidFill>
                  <a:srgbClr val="06BA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 smtClean="0">
                <a:solidFill>
                  <a:srgbClr val="06BA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b="1" kern="10" dirty="0">
              <a:solidFill>
                <a:srgbClr val="06BA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2221" y="547446"/>
            <a:ext cx="65197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 smtClean="0"/>
              <a:t> </a:t>
            </a:r>
            <a:r>
              <a:rPr lang="vi-VN" sz="6000" b="1" dirty="0" smtClean="0"/>
              <a:t>Vận động cơ bản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904325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98A169A-F87B-41FD-8891-6A8C3BE60ADE}" type="slidenum">
              <a:rPr lang="en-US" altLang="en-US" sz="1400"/>
              <a:pPr algn="r"/>
              <a:t>5</a:t>
            </a:fld>
            <a:endParaRPr lang="en-US" altLang="en-US" sz="1400"/>
          </a:p>
        </p:txBody>
      </p:sp>
      <p:sp>
        <p:nvSpPr>
          <p:cNvPr id="15378" name="WordArt 18"/>
          <p:cNvSpPr>
            <a:spLocks noChangeArrowheads="1" noChangeShapeType="1" noTextEdit="1"/>
          </p:cNvSpPr>
          <p:nvPr/>
        </p:nvSpPr>
        <p:spPr bwMode="auto">
          <a:xfrm>
            <a:off x="3348507" y="1378744"/>
            <a:ext cx="5518887" cy="1211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6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2859109" y="257309"/>
            <a:ext cx="6864439" cy="10810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HỒI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</a:p>
        </p:txBody>
      </p:sp>
      <p:pic>
        <p:nvPicPr>
          <p:cNvPr id="2" name="hồi tĩ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5156" y="1557338"/>
            <a:ext cx="10483402" cy="471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2438401" y="533400"/>
            <a:ext cx="7019925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cô sức  khoẻ, hạnh phúc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2711450" y="2357438"/>
            <a:ext cx="66294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bé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24160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83</Words>
  <Application>Microsoft Office PowerPoint</Application>
  <PresentationFormat>Widescreen</PresentationFormat>
  <Paragraphs>16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2022-09-26T05:23:29Z</dcterms:created>
  <dcterms:modified xsi:type="dcterms:W3CDTF">2023-01-17T17:40:02Z</dcterms:modified>
</cp:coreProperties>
</file>