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88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65164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342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4759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881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1691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73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7310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533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73982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020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56625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2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590DC4E-CFE1-4DE4-BA6A-B2F2775B3CE8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4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650" r:id="rId13"/>
    <p:sldLayoutId id="2147483656" r:id="rId14"/>
    <p:sldLayoutId id="2147483657" r:id="rId15"/>
    <p:sldLayoutId id="2147483658" r:id="rId16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2892491" y="309423"/>
            <a:ext cx="64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</a:t>
            </a:r>
            <a:r>
              <a:rPr lang="en-US" b="1">
                <a:solidFill>
                  <a:srgbClr val="FFFF00"/>
                </a:solidFill>
              </a:rPr>
              <a:t>NON GIA QUẤT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Đề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tài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: “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Truyện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chiếc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áo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mùa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xuân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79459" y="4402101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   </a:t>
            </a:r>
            <a:r>
              <a:rPr lang="en-US" b="1">
                <a:solidFill>
                  <a:srgbClr val="FFFF00"/>
                </a:solidFill>
                <a:latin typeface="#9Slide03 AmpleSoft Bold" panose="02000000000000000000" pitchFamily="2" charset="0"/>
              </a:rPr>
              <a:t>Lứa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tuổi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: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Nhà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trẻ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(24-36 </a:t>
            </a:r>
            <a:r>
              <a:rPr lang="en-US" b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tháng</a:t>
            </a:r>
            <a:r>
              <a:rPr 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              Giáo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>
                <a:solidFill>
                  <a:srgbClr val="FFFF00"/>
                </a:solidFill>
                <a:latin typeface="#9Slide04 Trirong" panose="00000500000000000000" pitchFamily="2" charset="-34"/>
                <a:cs typeface="#9Slide04 Trirong" panose="00000500000000000000" pitchFamily="2" charset="-34"/>
              </a:rPr>
              <a:t>: Lộc Thị Phương Thảo</a:t>
            </a:r>
            <a:endParaRPr lang="en-US" b="1" dirty="0">
              <a:solidFill>
                <a:srgbClr val="FFFF00"/>
              </a:solidFill>
              <a:latin typeface="#9Slide04 Trirong" panose="00000500000000000000" pitchFamily="2" charset="-34"/>
              <a:cs typeface="#9Slide04 Trirong" panose="000005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</a:t>
            </a:r>
            <a:r>
              <a:rPr lang="en-US" b="1">
                <a:solidFill>
                  <a:srgbClr val="FFFF00"/>
                </a:solidFill>
              </a:rPr>
              <a:t>: 2022-2023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B2480-6839-D5C1-0B89-00E9A9FA0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4" y="1255922"/>
            <a:ext cx="1399341" cy="10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245</TotalTime>
  <Words>547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AmpleSoft Bold</vt:lpstr>
      <vt:lpstr>#9Slide04 Trirong</vt:lpstr>
      <vt:lpstr>Arial</vt:lpstr>
      <vt:lpstr>Calibri</vt:lpstr>
      <vt:lpstr>Calibri Light</vt:lpstr>
      <vt:lpstr>Tw Cen MT</vt:lpstr>
      <vt:lpstr>Tw Cen MT Condensed</vt:lpstr>
      <vt:lpstr>Wingdings 3</vt:lpstr>
      <vt:lpstr>Custom Design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Bui Anh Van</cp:lastModifiedBy>
  <cp:revision>11</cp:revision>
  <dcterms:created xsi:type="dcterms:W3CDTF">2022-02-15T03:17:25Z</dcterms:created>
  <dcterms:modified xsi:type="dcterms:W3CDTF">2023-01-17T13:51:15Z</dcterms:modified>
</cp:coreProperties>
</file>