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8" r:id="rId4"/>
    <p:sldId id="275" r:id="rId5"/>
    <p:sldId id="272" r:id="rId6"/>
    <p:sldId id="259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694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9059" y="2108712"/>
            <a:ext cx="686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lvl="0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95" y="2856100"/>
            <a:ext cx="8356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lvl="0"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616224" y="0"/>
            <a:ext cx="66507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UBND QUẬN LONG BIÊN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MẦM NON GIA QUẤT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28" y="954107"/>
            <a:ext cx="1469497" cy="11546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2712" y="4985321"/>
            <a:ext cx="3946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viên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Lê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Thị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Huyền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3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3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hlinkClick r:id="rId3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hlinkClick r:id="rId4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hlinkClick r:id="rId3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997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144" y="2562348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4668302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2997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58186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071" y="2562348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56234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485" y="2664003"/>
            <a:ext cx="6299986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016" y="466830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4778292"/>
            <a:ext cx="2021910" cy="2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7 -0.00231 L 0.241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5 0.00069 L 0.41631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8 -0.0044 L 0.56272 -0.0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344E-7 -2.22222E-6 L 0.2316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43E-7 -2.22222E-6 L 0.37137 -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715E-6 -2.22222E-6 L 0.5523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853E-6 7.40741E-7 L 0.22769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2858E-7 7.40741E-7 L 0.39065 -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17E-6 -0.0162 L 0.57952 -0.03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160" y="759656"/>
            <a:ext cx="3329192" cy="53860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latin typeface=".VnAvant" panose="020B7200000000000000" pitchFamily="34" charset="0"/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" y="58186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7" y="2667000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" y="4836090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58186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0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98" y="2611811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8" y="266738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7029" y="2664003"/>
            <a:ext cx="630744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87" y="490264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4969507"/>
            <a:ext cx="2021910" cy="20219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8154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9373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53419" y="7551683"/>
            <a:ext cx="1177447" cy="208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1666 L 0.20143 -1.0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1485 -0.731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9076 -0.41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8141" y="3028452"/>
            <a:ext cx="47067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Số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bí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ẩ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824" y="1679929"/>
            <a:ext cx="4029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vi-VN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en-US" sz="7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 rot="20394185">
            <a:off x="1339641" y="1614152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06547" y="295367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63</Words>
  <Application>Microsoft Office PowerPoint</Application>
  <PresentationFormat>Custom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SKY</cp:lastModifiedBy>
  <cp:revision>31</cp:revision>
  <dcterms:created xsi:type="dcterms:W3CDTF">2017-10-28T06:42:00Z</dcterms:created>
  <dcterms:modified xsi:type="dcterms:W3CDTF">2023-02-02T09:24:31Z</dcterms:modified>
</cp:coreProperties>
</file>