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3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6" r:id="rId12"/>
    <p:sldId id="274" r:id="rId13"/>
    <p:sldId id="275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DA"/>
    <a:srgbClr val="2D2DFF"/>
    <a:srgbClr val="3D7AF5"/>
    <a:srgbClr val="12018D"/>
    <a:srgbClr val="99C9F1"/>
    <a:srgbClr val="6595F5"/>
    <a:srgbClr val="948FFF"/>
    <a:srgbClr val="535BFF"/>
    <a:srgbClr val="FFB3B3"/>
    <a:srgbClr val="FF9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C30D-C4E0-47E2-A4E2-8EDF85E9CF04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5F23-6D0A-4328-8C5F-D3495DBBED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0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%20Truon%20sap%20ket%20hop%20treo%20qua%20ghe%20TD\nh&#7841;c\Tr&#7901;i%20N&#7855;ng%20Tr&#7901;i%20M&#432;a.mp3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%20Truon%20sap%20ket%20hop%20treo%20qua%20ghe%20TD\nh&#7841;c\Tr&#7901;i%20N&#7855;ng%20Tr&#7901;i%20M&#432;a.mp3" TargetMode="Externa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%20Truon%20sap%20ket%20hop%20treo%20qua%20ghe%20TD\nh&#7841;c\hoi%20tinh%20(mp3cut.net)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%20Truon%20sap%20ket%20hop%20treo%20qua%20ghe%20TD\nh&#7841;c\On%20dinh%20to%20chuc%20(mp3cut.net)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%20Truon%20sap%20ket%20hop%20treo%20qua%20ghe%20TD\nh&#7841;c\Khoi%20dong%20(mp3cut.net)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%20Truon%20sap%20ket%20hop%20treo%20qua%20ghe%20TD\nh&#7841;c\Nhac%20tap%20bai%20PTC(mp3cut.net)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</a:t>
            </a:r>
            <a:r>
              <a:rPr lang="en-US" sz="20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NON </a:t>
            </a:r>
            <a:r>
              <a:rPr lang="en-US" sz="20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GIA QUẤT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811959"/>
            <a:ext cx="5685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PHÁT TRIỂN VẬN ĐỘNG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84138" y="3200400"/>
            <a:ext cx="8859862" cy="10030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TRƯỜN SẤP KẾT HỢP TRÈO QUA GHẾ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800" y="6457890"/>
            <a:ext cx="2374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2022-2023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181600"/>
            <a:ext cx="51194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(5-6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viên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Nguyễn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Thị</a:t>
            </a:r>
            <a:r>
              <a:rPr lang="en-US" sz="28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Hường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42672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D2DFF"/>
                </a:solidFill>
              </a:rPr>
              <a:t>TRÒ CHƠI: NÉM BÓNG VÀO RỔ</a:t>
            </a:r>
            <a:endParaRPr lang="en-US" sz="4000" b="1" dirty="0">
              <a:solidFill>
                <a:srgbClr val="2D2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28800"/>
            <a:ext cx="7279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THI ĐUA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ĐỘI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Trời Nắng Trời Mư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67200" y="30480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5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7598" y="3048000"/>
            <a:ext cx="79230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Ném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bóng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vào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rổ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8288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A00DA"/>
                </a:solidFill>
              </a:rPr>
              <a:t>3. </a:t>
            </a:r>
            <a:r>
              <a:rPr lang="en-US" sz="6600" b="1" dirty="0" err="1" smtClean="0">
                <a:solidFill>
                  <a:srgbClr val="0A00DA"/>
                </a:solidFill>
              </a:rPr>
              <a:t>Trò</a:t>
            </a:r>
            <a:r>
              <a:rPr lang="en-US" sz="6600" b="1" dirty="0" smtClean="0">
                <a:solidFill>
                  <a:srgbClr val="0A00DA"/>
                </a:solidFill>
              </a:rPr>
              <a:t> </a:t>
            </a:r>
            <a:r>
              <a:rPr lang="en-US" sz="6600" b="1" dirty="0" err="1" smtClean="0">
                <a:solidFill>
                  <a:srgbClr val="0A00DA"/>
                </a:solidFill>
              </a:rPr>
              <a:t>chơi</a:t>
            </a:r>
            <a:r>
              <a:rPr lang="en-US" sz="6600" b="1" dirty="0" smtClean="0">
                <a:solidFill>
                  <a:srgbClr val="0A00DA"/>
                </a:solidFill>
              </a:rPr>
              <a:t>:</a:t>
            </a:r>
            <a:endParaRPr lang="en-US" sz="6600" b="1" dirty="0">
              <a:solidFill>
                <a:srgbClr val="0A00D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33600" y="1676400"/>
            <a:ext cx="55626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rgbClr val="0A00DA"/>
                </a:solidFill>
                <a:effectLst/>
                <a:latin typeface="Times New Roman" pitchFamily="18" charset="0"/>
                <a:cs typeface="Times New Roman" pitchFamily="18" charset="0"/>
              </a:rPr>
              <a:t>+ Cách chơi </a:t>
            </a:r>
            <a:r>
              <a:rPr kumimoji="0" lang="nl-NL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Cả</a:t>
            </a:r>
            <a:r>
              <a:rPr kumimoji="0" lang="nl-NL" sz="24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lớp chia thành 4 đội, 2 đội chơi trước 2 đội chơi sau. Nhiệm vụ của mỗi đội sẽ là ném bóng vào đúng rổ của độ mình. </a:t>
            </a: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rgbClr val="0A00DA"/>
                </a:solidFill>
                <a:effectLst/>
                <a:latin typeface="Times New Roman" pitchFamily="18" charset="0"/>
                <a:cs typeface="Times New Roman" pitchFamily="18" charset="0"/>
              </a:rPr>
              <a:t>+ Luật chơi 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i="1" dirty="0" smtClean="0">
                <a:solidFill>
                  <a:srgbClr val="FF0000"/>
                </a:solidFill>
                <a:latin typeface="+mj-lt"/>
              </a:rPr>
              <a:t>Thời gian chơi là một bản nhạc đội nào ném được nhiều bóng vào rổ đúng </a:t>
            </a:r>
            <a:r>
              <a:rPr lang="en-US" sz="2400" i="1" dirty="0" err="1" smtClean="0">
                <a:solidFill>
                  <a:srgbClr val="FF0000"/>
                </a:solidFill>
                <a:latin typeface="+mj-lt"/>
              </a:rPr>
              <a:t>yêu</a:t>
            </a:r>
            <a:r>
              <a:rPr lang="vi-VN" sz="2400" i="1" dirty="0" smtClean="0">
                <a:solidFill>
                  <a:srgbClr val="FF0000"/>
                </a:solidFill>
                <a:latin typeface="+mj-lt"/>
              </a:rPr>
              <a:t> cầu thì đội 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đ</a:t>
            </a:r>
            <a:r>
              <a:rPr lang="vi-VN" sz="2400" i="1" dirty="0" smtClean="0">
                <a:solidFill>
                  <a:srgbClr val="FF0000"/>
                </a:solidFill>
                <a:latin typeface="+mj-lt"/>
              </a:rPr>
              <a:t>ó giành chiến thắng.</a:t>
            </a:r>
            <a:endParaRPr kumimoji="0" lang="nl-NL" sz="3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048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D2DFF"/>
                </a:solidFill>
              </a:rPr>
              <a:t>CÔ CHO TRẺ NHẮC LẠI CÁCH CHƠI VÀ LUẬT CHƠI</a:t>
            </a:r>
            <a:endParaRPr lang="en-US" sz="3200" b="1" dirty="0">
              <a:solidFill>
                <a:srgbClr val="2D2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1676400"/>
            <a:ext cx="4884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Nhạc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chơi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Trời Nắng Trời Mư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296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5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90" y="1219200"/>
            <a:ext cx="896271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HỒI TĨNH</a:t>
            </a: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nhẹ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nhàng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quanh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</a:t>
            </a:r>
            <a:endParaRPr lang="en-US" sz="5400" b="1" cap="none" spc="0" dirty="0" smtClean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</a:t>
            </a:r>
            <a:r>
              <a:rPr lang="en-US" sz="5400" b="1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nhạc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hoi tinh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001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I. MỤC ĐÍCH YÊU CẦU:</a:t>
            </a:r>
            <a:endParaRPr lang="en-US" sz="3600" dirty="0" smtClean="0">
              <a:solidFill>
                <a:srgbClr val="0A00DA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 Trẻ biết tên vận động, nắm được cách thực hiện vận động cơ bản: trườn sấp kết hợp trèo qua ghế thể dục.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Phát triển kỹ năng trườn sấp kết hợp trèo qua ghế thể dục.</a:t>
            </a:r>
          </a:p>
          <a:p>
            <a:pPr lvl="2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Trẻ trườn sấp không nhổm cao mông.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Trẻ mạnh dạn tập luyện.</a:t>
            </a:r>
          </a:p>
          <a:p>
            <a:pPr lvl="2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Tham gia các hoạt động tích cực, không có biểu hiện mệt mỏi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1295400"/>
            <a:ext cx="5791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cô</a:t>
            </a:r>
            <a:r>
              <a:rPr lang="nl-NL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vi-VN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S</a:t>
            </a:r>
            <a:r>
              <a:rPr lang="vi-VN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ắc xô, nhạc thể dục,  </a:t>
            </a:r>
          </a:p>
          <a:p>
            <a:pPr>
              <a:buFontTx/>
              <a:buChar char="-"/>
            </a:pPr>
            <a:r>
              <a:rPr lang="vi-VN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rổ đựng bóng cao 50cm, đường kính 60cm</a:t>
            </a:r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endParaRPr lang="vi-VN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60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</a:t>
            </a: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dùng của trẻ 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vi-VN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Trang phục gọn gàng.</a:t>
            </a:r>
          </a:p>
          <a:p>
            <a:r>
              <a:rPr lang="vi-VN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- 2 ghế băng dài khoảng 2m.</a:t>
            </a:r>
          </a:p>
          <a:p>
            <a:pPr>
              <a:buFontTx/>
              <a:buChar char="-"/>
            </a:pPr>
            <a:r>
              <a:rPr lang="vi-VN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 quả bóng</a:t>
            </a:r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nl-NL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nl-NL" sz="4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01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CHUẨN BỊ: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05000"/>
            <a:ext cx="80772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7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Hạt</a:t>
            </a:r>
            <a:r>
              <a:rPr lang="en-US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mưa</a:t>
            </a:r>
            <a:r>
              <a:rPr lang="en-US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</a:t>
            </a:r>
            <a:r>
              <a:rPr lang="en-US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bé</a:t>
            </a:r>
            <a:r>
              <a:rPr lang="en-US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3" name="On dinh to chuc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868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10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2D2D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I.KHỞI ĐỘNG: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chạy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nhạc</a:t>
            </a:r>
            <a:r>
              <a:rPr lang="en-US" sz="5400" dirty="0" smtClean="0">
                <a:solidFill>
                  <a:srgbClr val="FF0000"/>
                </a:solidFill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các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kiểu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chân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hình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vòng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tròn</a:t>
            </a:r>
            <a:r>
              <a:rPr lang="en-US" sz="5400" dirty="0" smtClean="0">
                <a:solidFill>
                  <a:srgbClr val="FF0000"/>
                </a:solidFill>
              </a:rPr>
              <a:t>...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trung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về</a:t>
            </a:r>
            <a:r>
              <a:rPr lang="en-US" sz="5400" dirty="0" smtClean="0">
                <a:solidFill>
                  <a:srgbClr val="FF0000"/>
                </a:solidFill>
              </a:rPr>
              <a:t> 2 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. 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điểm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số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và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chuyển</a:t>
            </a:r>
            <a:r>
              <a:rPr lang="en-US" sz="5400" dirty="0" smtClean="0">
                <a:solidFill>
                  <a:srgbClr val="FF0000"/>
                </a:solidFill>
              </a:rPr>
              <a:t> 4 </a:t>
            </a:r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BTPTC. </a:t>
            </a:r>
            <a:endParaRPr lang="en-US" sz="54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Khoi dong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58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0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TRỌNG ĐỘNG:</a:t>
            </a: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trung</a:t>
            </a:r>
            <a:endParaRPr lang="en-US" sz="5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nhạc</a:t>
            </a:r>
            <a:endParaRPr lang="en-US" sz="5400" b="1" cap="none" spc="0" dirty="0">
              <a:ln w="1905"/>
              <a:solidFill>
                <a:srgbClr val="0A00D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Nhac tap bai PTC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41910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6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10287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        2. </a:t>
            </a:r>
            <a:r>
              <a:rPr lang="en-US" sz="6600" b="1" dirty="0" err="1" smtClean="0">
                <a:solidFill>
                  <a:srgbClr val="7030A0"/>
                </a:solidFill>
              </a:rPr>
              <a:t>Vận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động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cơ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bản</a:t>
            </a:r>
            <a:r>
              <a:rPr lang="en-US" sz="6600" b="1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“ </a:t>
            </a:r>
            <a:r>
              <a:rPr lang="en-US" sz="8000" b="1" dirty="0" err="1" smtClean="0">
                <a:solidFill>
                  <a:srgbClr val="FF0000"/>
                </a:solidFill>
              </a:rPr>
              <a:t>Trườn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</a:rPr>
              <a:t>sấp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</a:rPr>
              <a:t>kết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</a:rPr>
              <a:t>hợp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</a:rPr>
              <a:t>trèo</a:t>
            </a:r>
            <a:r>
              <a:rPr lang="en-US" sz="8000" b="1" dirty="0" smtClean="0">
                <a:solidFill>
                  <a:srgbClr val="FF0000"/>
                </a:solidFill>
              </a:rPr>
              <a:t> qua </a:t>
            </a:r>
            <a:r>
              <a:rPr lang="en-US" sz="8000" b="1" dirty="0" err="1" smtClean="0">
                <a:solidFill>
                  <a:srgbClr val="FF0000"/>
                </a:solidFill>
              </a:rPr>
              <a:t>ghế</a:t>
            </a:r>
            <a:r>
              <a:rPr lang="en-US" sz="8000" b="1" dirty="0" smtClean="0">
                <a:solidFill>
                  <a:srgbClr val="FF0000"/>
                </a:solidFill>
              </a:rPr>
              <a:t>”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Mời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trẻ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quan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sát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cô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tập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mẫu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lần</a:t>
            </a:r>
            <a:r>
              <a:rPr lang="en-US" sz="8000" b="1" dirty="0" smtClean="0">
                <a:solidFill>
                  <a:srgbClr val="3D7AF5"/>
                </a:solidFill>
              </a:rPr>
              <a:t> 1</a:t>
            </a:r>
          </a:p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không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giải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thích</a:t>
            </a:r>
            <a:endParaRPr lang="en-US" sz="8000" b="1" dirty="0">
              <a:solidFill>
                <a:srgbClr val="3D7AF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Mời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trẻ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quan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sát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cô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tập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mẫu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lần</a:t>
            </a:r>
            <a:r>
              <a:rPr lang="en-US" sz="7200" b="1" dirty="0" smtClean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có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giải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thích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94D259-3CC2-4A5F-9C01-D9B2CA314A60}"/>
  <p:tag name="ISPRING_RESOURCE_FOLDER" val="D:\A3\su ky dieu cua mau sac\"/>
  <p:tag name="ISPRING_PRESENTATION_PATH" val="D:\A3\su ky dieu cua mau sac.pptx"/>
  <p:tag name="ISPRING_PROJECT_FOLDER_UPDATED" val="1"/>
  <p:tag name="ISPRING_SCREEN_RECS_UPDATED" val="D:\A3\su ky dieu cua mau s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298</Words>
  <Application>Microsoft Office PowerPoint</Application>
  <PresentationFormat>On-screen Show (4:3)</PresentationFormat>
  <Paragraphs>56</Paragraphs>
  <Slides>14</Slides>
  <Notes>1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Techsi.vn</cp:lastModifiedBy>
  <cp:revision>47</cp:revision>
  <dcterms:created xsi:type="dcterms:W3CDTF">2018-01-10T11:15:30Z</dcterms:created>
  <dcterms:modified xsi:type="dcterms:W3CDTF">2023-02-13T03:13:41Z</dcterms:modified>
</cp:coreProperties>
</file>