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/>
  </p:normalViewPr>
  <p:slideViewPr>
    <p:cSldViewPr snapToGrid="0">
      <p:cViewPr varScale="1">
        <p:scale>
          <a:sx n="63" d="100"/>
          <a:sy n="63" d="100"/>
        </p:scale>
        <p:origin x="1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97EA-346E-4106-AC47-6ACDE8D6686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01C2-13AE-4328-A906-BED070CA8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97EA-346E-4106-AC47-6ACDE8D6686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01C2-13AE-4328-A906-BED070CA8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82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97EA-346E-4106-AC47-6ACDE8D6686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01C2-13AE-4328-A906-BED070CA8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6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97EA-346E-4106-AC47-6ACDE8D6686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01C2-13AE-4328-A906-BED070CA8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5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97EA-346E-4106-AC47-6ACDE8D6686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01C2-13AE-4328-A906-BED070CA8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96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97EA-346E-4106-AC47-6ACDE8D6686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01C2-13AE-4328-A906-BED070CA8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7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97EA-346E-4106-AC47-6ACDE8D6686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01C2-13AE-4328-A906-BED070CA8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2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97EA-346E-4106-AC47-6ACDE8D6686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01C2-13AE-4328-A906-BED070CA8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43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97EA-346E-4106-AC47-6ACDE8D6686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01C2-13AE-4328-A906-BED070CA8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94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97EA-346E-4106-AC47-6ACDE8D6686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01C2-13AE-4328-A906-BED070CA8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79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97EA-346E-4106-AC47-6ACDE8D6686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01C2-13AE-4328-A906-BED070CA8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0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997EA-346E-4106-AC47-6ACDE8D6686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701C2-13AE-4328-A906-BED070CA8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7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64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1999" cy="6858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07600" y="807720"/>
            <a:ext cx="42439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555555"/>
                </a:solidFill>
                <a:latin typeface="inherit"/>
              </a:rPr>
              <a:t>Bài thơ Mưa</a:t>
            </a:r>
          </a:p>
          <a:p>
            <a:r>
              <a:rPr lang="vi-VN" dirty="0">
                <a:solidFill>
                  <a:srgbClr val="777777"/>
                </a:solidFill>
                <a:latin typeface="inherit"/>
              </a:rPr>
              <a:t>Mưa rơi tí tách</a:t>
            </a:r>
            <a:br>
              <a:rPr lang="vi-VN" dirty="0">
                <a:solidFill>
                  <a:srgbClr val="777777"/>
                </a:solidFill>
                <a:latin typeface="inherit"/>
              </a:rPr>
            </a:br>
            <a:r>
              <a:rPr lang="vi-VN" dirty="0">
                <a:solidFill>
                  <a:srgbClr val="777777"/>
                </a:solidFill>
                <a:latin typeface="inherit"/>
              </a:rPr>
              <a:t>Hạt trước hạt sau</a:t>
            </a:r>
            <a:br>
              <a:rPr lang="vi-VN" dirty="0">
                <a:solidFill>
                  <a:srgbClr val="777777"/>
                </a:solidFill>
                <a:latin typeface="inherit"/>
              </a:rPr>
            </a:br>
            <a:r>
              <a:rPr lang="vi-VN" dirty="0">
                <a:solidFill>
                  <a:srgbClr val="777777"/>
                </a:solidFill>
                <a:latin typeface="inherit"/>
              </a:rPr>
              <a:t>Không xô đẩy nhau</a:t>
            </a:r>
            <a:br>
              <a:rPr lang="vi-VN" dirty="0">
                <a:solidFill>
                  <a:srgbClr val="777777"/>
                </a:solidFill>
                <a:latin typeface="inherit"/>
              </a:rPr>
            </a:br>
            <a:r>
              <a:rPr lang="vi-VN" dirty="0">
                <a:solidFill>
                  <a:srgbClr val="777777"/>
                </a:solidFill>
                <a:latin typeface="inherit"/>
              </a:rPr>
              <a:t>Xếp hàng lần lượt</a:t>
            </a:r>
            <a:br>
              <a:rPr lang="vi-VN" dirty="0">
                <a:solidFill>
                  <a:srgbClr val="777777"/>
                </a:solidFill>
                <a:latin typeface="inherit"/>
              </a:rPr>
            </a:br>
            <a:r>
              <a:rPr lang="vi-VN" dirty="0">
                <a:solidFill>
                  <a:srgbClr val="777777"/>
                </a:solidFill>
                <a:latin typeface="inherit"/>
              </a:rPr>
              <a:t>Mưa vẽ trên sân</a:t>
            </a:r>
            <a:br>
              <a:rPr lang="vi-VN" dirty="0">
                <a:solidFill>
                  <a:srgbClr val="777777"/>
                </a:solidFill>
                <a:latin typeface="inherit"/>
              </a:rPr>
            </a:br>
            <a:r>
              <a:rPr lang="vi-VN" dirty="0">
                <a:solidFill>
                  <a:srgbClr val="777777"/>
                </a:solidFill>
                <a:latin typeface="inherit"/>
              </a:rPr>
              <a:t>Mưa dàn trên lá</a:t>
            </a:r>
            <a:br>
              <a:rPr lang="vi-VN" dirty="0">
                <a:solidFill>
                  <a:srgbClr val="777777"/>
                </a:solidFill>
                <a:latin typeface="inherit"/>
              </a:rPr>
            </a:br>
            <a:r>
              <a:rPr lang="vi-VN" dirty="0">
                <a:solidFill>
                  <a:srgbClr val="777777"/>
                </a:solidFill>
                <a:latin typeface="inherit"/>
              </a:rPr>
              <a:t>Mưa rơi trắng xóa</a:t>
            </a:r>
            <a:br>
              <a:rPr lang="vi-VN" dirty="0">
                <a:solidFill>
                  <a:srgbClr val="777777"/>
                </a:solidFill>
                <a:latin typeface="inherit"/>
              </a:rPr>
            </a:br>
            <a:r>
              <a:rPr lang="vi-VN" dirty="0">
                <a:solidFill>
                  <a:srgbClr val="777777"/>
                </a:solidFill>
                <a:latin typeface="inherit"/>
              </a:rPr>
              <a:t>Bong bóng phập phồng</a:t>
            </a:r>
            <a:br>
              <a:rPr lang="vi-VN" dirty="0">
                <a:solidFill>
                  <a:srgbClr val="777777"/>
                </a:solidFill>
                <a:latin typeface="inherit"/>
              </a:rPr>
            </a:br>
            <a:r>
              <a:rPr lang="vi-VN" dirty="0">
                <a:solidFill>
                  <a:srgbClr val="777777"/>
                </a:solidFill>
                <a:latin typeface="inherit"/>
              </a:rPr>
              <a:t>Mưa nâng cánh hoa</a:t>
            </a:r>
            <a:br>
              <a:rPr lang="vi-VN" dirty="0">
                <a:solidFill>
                  <a:srgbClr val="777777"/>
                </a:solidFill>
                <a:latin typeface="inherit"/>
              </a:rPr>
            </a:br>
            <a:r>
              <a:rPr lang="vi-VN" dirty="0">
                <a:solidFill>
                  <a:srgbClr val="777777"/>
                </a:solidFill>
                <a:latin typeface="inherit"/>
              </a:rPr>
              <a:t>Mưa gọi chổi biếc</a:t>
            </a:r>
            <a:br>
              <a:rPr lang="vi-VN" dirty="0">
                <a:solidFill>
                  <a:srgbClr val="777777"/>
                </a:solidFill>
                <a:latin typeface="inherit"/>
              </a:rPr>
            </a:br>
            <a:r>
              <a:rPr lang="vi-VN" dirty="0">
                <a:solidFill>
                  <a:srgbClr val="777777"/>
                </a:solidFill>
                <a:latin typeface="inherit"/>
              </a:rPr>
              <a:t>Mưa rửa sạch bụi</a:t>
            </a:r>
            <a:br>
              <a:rPr lang="vi-VN" dirty="0">
                <a:solidFill>
                  <a:srgbClr val="777777"/>
                </a:solidFill>
                <a:latin typeface="inherit"/>
              </a:rPr>
            </a:br>
            <a:r>
              <a:rPr lang="vi-VN" dirty="0">
                <a:solidFill>
                  <a:srgbClr val="777777"/>
                </a:solidFill>
                <a:latin typeface="inherit"/>
              </a:rPr>
              <a:t>Như em lau nhà.</a:t>
            </a:r>
            <a:br>
              <a:rPr lang="vi-VN" dirty="0">
                <a:solidFill>
                  <a:srgbClr val="777777"/>
                </a:solidFill>
                <a:latin typeface="inherit"/>
              </a:rPr>
            </a:br>
            <a:r>
              <a:rPr lang="vi-VN" dirty="0">
                <a:solidFill>
                  <a:srgbClr val="777777"/>
                </a:solidFill>
                <a:latin typeface="inherit"/>
              </a:rPr>
              <a:t>Mưa rơi, mưa rơi</a:t>
            </a:r>
            <a:br>
              <a:rPr lang="vi-VN" dirty="0">
                <a:solidFill>
                  <a:srgbClr val="777777"/>
                </a:solidFill>
                <a:latin typeface="inherit"/>
              </a:rPr>
            </a:br>
            <a:r>
              <a:rPr lang="vi-VN" dirty="0">
                <a:solidFill>
                  <a:srgbClr val="777777"/>
                </a:solidFill>
                <a:latin typeface="inherit"/>
              </a:rPr>
              <a:t>Mưa là bạn tôi</a:t>
            </a:r>
            <a:br>
              <a:rPr lang="vi-VN" dirty="0">
                <a:solidFill>
                  <a:srgbClr val="777777"/>
                </a:solidFill>
                <a:latin typeface="inherit"/>
              </a:rPr>
            </a:br>
            <a:r>
              <a:rPr lang="vi-VN" dirty="0">
                <a:solidFill>
                  <a:srgbClr val="777777"/>
                </a:solidFill>
                <a:latin typeface="inherit"/>
              </a:rPr>
              <a:t>Mưa là nốt nhạc</a:t>
            </a:r>
            <a:br>
              <a:rPr lang="vi-VN" dirty="0">
                <a:solidFill>
                  <a:srgbClr val="777777"/>
                </a:solidFill>
                <a:latin typeface="inherit"/>
              </a:rPr>
            </a:br>
            <a:r>
              <a:rPr lang="vi-VN" dirty="0">
                <a:solidFill>
                  <a:srgbClr val="777777"/>
                </a:solidFill>
                <a:latin typeface="inherit"/>
              </a:rPr>
              <a:t>Tôi hát thành lời…</a:t>
            </a:r>
          </a:p>
          <a:p>
            <a:r>
              <a:rPr lang="vi-VN" i="1" dirty="0">
                <a:solidFill>
                  <a:srgbClr val="777777"/>
                </a:solidFill>
                <a:latin typeface="inherit"/>
              </a:rPr>
              <a:t>Tác giả: </a:t>
            </a:r>
            <a:r>
              <a:rPr lang="vi-VN" b="1" i="1" dirty="0">
                <a:solidFill>
                  <a:srgbClr val="777777"/>
                </a:solidFill>
                <a:latin typeface="inherit"/>
              </a:rPr>
              <a:t>Nguyễn Diệu</a:t>
            </a:r>
            <a:r>
              <a:rPr lang="vi-VN" i="1" dirty="0">
                <a:solidFill>
                  <a:srgbClr val="777777"/>
                </a:solidFill>
                <a:latin typeface="inherit"/>
              </a:rPr>
              <a:t>.</a:t>
            </a:r>
            <a:endParaRPr lang="vi-VN" dirty="0">
              <a:solidFill>
                <a:srgbClr val="777777"/>
              </a:solidFill>
              <a:latin typeface="inherit"/>
            </a:endParaRPr>
          </a:p>
          <a:p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920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53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inherit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2023-04-20T14:16:36Z</dcterms:created>
  <dcterms:modified xsi:type="dcterms:W3CDTF">2023-04-20T14:28:06Z</dcterms:modified>
</cp:coreProperties>
</file>