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80" r:id="rId3"/>
    <p:sldId id="259" r:id="rId4"/>
    <p:sldId id="281" r:id="rId5"/>
    <p:sldId id="261" r:id="rId6"/>
    <p:sldId id="282" r:id="rId7"/>
    <p:sldId id="283" r:id="rId8"/>
    <p:sldId id="291" r:id="rId9"/>
    <p:sldId id="295" r:id="rId10"/>
    <p:sldId id="29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CBE"/>
    <a:srgbClr val="FFFFFF"/>
    <a:srgbClr val="007434"/>
    <a:srgbClr val="FF7C80"/>
    <a:srgbClr val="FEF1E6"/>
    <a:srgbClr val="0000FF"/>
    <a:srgbClr val="C7E12B"/>
    <a:srgbClr val="B3EBFF"/>
    <a:srgbClr val="FBAF97"/>
    <a:srgbClr val="009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72" d="100"/>
          <a:sy n="72" d="100"/>
        </p:scale>
        <p:origin x="-8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B97B8-A6F4-48B7-BC8D-BF0FB734F7F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vi-VN"/>
        </a:p>
      </dgm:t>
    </dgm:pt>
    <dgm:pt modelId="{2D354F09-EFFF-4F57-AC59-83D1EE17A462}">
      <dgm:prSet phldrT="[Text]" custT="1"/>
      <dgm:spPr>
        <a:solidFill>
          <a:schemeClr val="accent6">
            <a:lumMod val="20000"/>
            <a:lumOff val="80000"/>
          </a:schemeClr>
        </a:solidFill>
        <a:ln>
          <a:noFill/>
        </a:ln>
      </dgm:spPr>
      <dgm:t>
        <a:bodyPr/>
        <a:lstStyle/>
        <a:p>
          <a:pPr>
            <a:lnSpc>
              <a:spcPct val="120000"/>
            </a:lnSpc>
            <a:spcAft>
              <a:spcPts val="0"/>
            </a:spcAft>
          </a:pPr>
          <a:r>
            <a:rPr lang="en-US" sz="3200" b="1" dirty="0">
              <a:solidFill>
                <a:srgbClr val="FF0000"/>
              </a:solidFill>
              <a:latin typeface="Times New Roman" pitchFamily="18" charset="0"/>
              <a:cs typeface="Times New Roman" pitchFamily="18" charset="0"/>
            </a:rPr>
            <a:t>NỘI DUNG </a:t>
          </a:r>
          <a:r>
            <a:rPr lang="en-US" sz="3200" b="1" dirty="0" smtClean="0">
              <a:solidFill>
                <a:srgbClr val="FF0000"/>
              </a:solidFill>
              <a:latin typeface="Times New Roman" pitchFamily="18" charset="0"/>
              <a:cs typeface="Times New Roman" pitchFamily="18" charset="0"/>
            </a:rPr>
            <a:t>BÀI</a:t>
          </a:r>
          <a:endParaRPr lang="vi-VN" sz="3200" dirty="0"/>
        </a:p>
      </dgm:t>
    </dgm:pt>
    <dgm:pt modelId="{CAC45A7A-F85D-41CA-9381-1034B022165C}" type="parTrans" cxnId="{C0BF9BC9-64EC-4C4D-9E02-F72126F7FAA9}">
      <dgm:prSet/>
      <dgm:spPr/>
      <dgm:t>
        <a:bodyPr/>
        <a:lstStyle/>
        <a:p>
          <a:endParaRPr lang="vi-VN"/>
        </a:p>
      </dgm:t>
    </dgm:pt>
    <dgm:pt modelId="{F4E24A4E-C4D6-4F43-A5F6-19BA40B7FF15}" type="sibTrans" cxnId="{C0BF9BC9-64EC-4C4D-9E02-F72126F7FAA9}">
      <dgm:prSet/>
      <dgm:spPr/>
      <dgm:t>
        <a:bodyPr/>
        <a:lstStyle/>
        <a:p>
          <a:endParaRPr lang="vi-VN"/>
        </a:p>
      </dgm:t>
    </dgm:pt>
    <dgm:pt modelId="{5CFC1629-47A5-44F2-886D-C60988C7D3A2}" type="pres">
      <dgm:prSet presAssocID="{C81B97B8-A6F4-48B7-BC8D-BF0FB734F7FB}" presName="Name0" presStyleCnt="0">
        <dgm:presLayoutVars>
          <dgm:dir/>
          <dgm:resizeHandles val="exact"/>
        </dgm:presLayoutVars>
      </dgm:prSet>
      <dgm:spPr/>
      <dgm:t>
        <a:bodyPr/>
        <a:lstStyle/>
        <a:p>
          <a:endParaRPr lang="en-US"/>
        </a:p>
      </dgm:t>
    </dgm:pt>
    <dgm:pt modelId="{919AF579-C5D2-4014-9C56-79497B28863E}" type="pres">
      <dgm:prSet presAssocID="{C81B97B8-A6F4-48B7-BC8D-BF0FB734F7FB}" presName="cycle" presStyleCnt="0"/>
      <dgm:spPr/>
    </dgm:pt>
    <dgm:pt modelId="{5A731FD7-91D7-4098-B64C-9F656777784C}" type="pres">
      <dgm:prSet presAssocID="{2D354F09-EFFF-4F57-AC59-83D1EE17A462}" presName="nodeFirstNode" presStyleLbl="node1" presStyleIdx="0" presStyleCnt="1" custScaleY="59707" custRadScaleRad="107149" custRadScaleInc="2073">
        <dgm:presLayoutVars>
          <dgm:bulletEnabled val="1"/>
        </dgm:presLayoutVars>
      </dgm:prSet>
      <dgm:spPr/>
      <dgm:t>
        <a:bodyPr/>
        <a:lstStyle/>
        <a:p>
          <a:endParaRPr lang="en-US"/>
        </a:p>
      </dgm:t>
    </dgm:pt>
  </dgm:ptLst>
  <dgm:cxnLst>
    <dgm:cxn modelId="{C0BF9BC9-64EC-4C4D-9E02-F72126F7FAA9}" srcId="{C81B97B8-A6F4-48B7-BC8D-BF0FB734F7FB}" destId="{2D354F09-EFFF-4F57-AC59-83D1EE17A462}" srcOrd="0" destOrd="0" parTransId="{CAC45A7A-F85D-41CA-9381-1034B022165C}" sibTransId="{F4E24A4E-C4D6-4F43-A5F6-19BA40B7FF15}"/>
    <dgm:cxn modelId="{C5F57565-EA06-44B2-B220-0044D7A3EDEF}" type="presOf" srcId="{2D354F09-EFFF-4F57-AC59-83D1EE17A462}" destId="{5A731FD7-91D7-4098-B64C-9F656777784C}" srcOrd="0" destOrd="0" presId="urn:microsoft.com/office/officeart/2005/8/layout/cycle3"/>
    <dgm:cxn modelId="{30EA8997-4FC9-4752-971B-7D6A74328A1E}" type="presOf" srcId="{C81B97B8-A6F4-48B7-BC8D-BF0FB734F7FB}" destId="{5CFC1629-47A5-44F2-886D-C60988C7D3A2}" srcOrd="0" destOrd="0" presId="urn:microsoft.com/office/officeart/2005/8/layout/cycle3"/>
    <dgm:cxn modelId="{EEBE88C8-0389-42AB-8516-8BF0FA94D67F}" type="presParOf" srcId="{5CFC1629-47A5-44F2-886D-C60988C7D3A2}" destId="{919AF579-C5D2-4014-9C56-79497B28863E}" srcOrd="0" destOrd="0" presId="urn:microsoft.com/office/officeart/2005/8/layout/cycle3"/>
    <dgm:cxn modelId="{BD357045-63BB-4C1A-9C04-B06EB60AE1A6}" type="presParOf" srcId="{919AF579-C5D2-4014-9C56-79497B28863E}" destId="{5A731FD7-91D7-4098-B64C-9F656777784C}" srcOrd="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B930A69C-7EAC-4A1E-B336-4FD73A9720B6}">
      <dgm:prSet phldrT="[Text]"/>
      <dgm:spPr/>
      <dgm:t>
        <a:bodyPr/>
        <a:lstStyle/>
        <a:p>
          <a:r>
            <a:rPr kumimoji="0" lang="en-US" b="1" i="0" u="none" strike="noStrike" cap="none" spc="0" normalizeH="0" baseline="0" noProof="0" dirty="0">
              <a:ln>
                <a:noFill/>
              </a:ln>
              <a:solidFill>
                <a:srgbClr val="E6E7E9"/>
              </a:solidFill>
              <a:effectLst/>
              <a:uLnTx/>
              <a:uFillTx/>
              <a:latin typeface="Tw Cen MT" panose="020B0602020104020603" pitchFamily="34" charset="0"/>
              <a:ea typeface="+mn-ea"/>
              <a:cs typeface="+mn-cs"/>
            </a:rPr>
            <a:t>1</a:t>
          </a:r>
          <a:endParaRPr lang="vi-VN" dirty="0"/>
        </a:p>
      </dgm:t>
    </dgm:pt>
    <dgm:pt modelId="{1401AB63-1832-4997-AAD9-7F8F851C0F5A}" type="parTrans" cxnId="{04A89BB4-95EE-4A17-B608-64CE713F727A}">
      <dgm:prSet/>
      <dgm:spPr/>
      <dgm:t>
        <a:bodyPr/>
        <a:lstStyle/>
        <a:p>
          <a:endParaRPr lang="vi-VN"/>
        </a:p>
      </dgm:t>
    </dgm:pt>
    <dgm:pt modelId="{FFA05F22-2051-4D2F-985B-BAC812C367B4}" type="sibTrans" cxnId="{04A89BB4-95EE-4A17-B608-64CE713F727A}">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a:solidFill>
          <a:schemeClr val="tx2">
            <a:lumMod val="20000"/>
            <a:lumOff val="80000"/>
            <a:alpha val="90000"/>
          </a:schemeClr>
        </a:solidFill>
        <a:ln>
          <a:noFill/>
        </a:ln>
      </dgm:spPr>
      <dgm:t>
        <a:bodyPr/>
        <a:lstStyle/>
        <a:p>
          <a:endParaRPr lang="en-US"/>
        </a:p>
      </dgm:t>
    </dgm:pt>
  </dgm:ptLst>
  <dgm:cxnLst>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31FD7-91D7-4098-B64C-9F656777784C}">
      <dsp:nvSpPr>
        <dsp:cNvPr id="0" name=""/>
        <dsp:cNvSpPr/>
      </dsp:nvSpPr>
      <dsp:spPr>
        <a:xfrm>
          <a:off x="0" y="1677067"/>
          <a:ext cx="8229600" cy="2456823"/>
        </a:xfrm>
        <a:prstGeom prst="roundRect">
          <a:avLst/>
        </a:prstGeom>
        <a:solidFill>
          <a:schemeClr val="accent6">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20000"/>
            </a:lnSpc>
            <a:spcBef>
              <a:spcPct val="0"/>
            </a:spcBef>
            <a:spcAft>
              <a:spcPts val="0"/>
            </a:spcAft>
          </a:pPr>
          <a:r>
            <a:rPr lang="en-US" sz="3200" b="1" kern="1200" dirty="0">
              <a:solidFill>
                <a:srgbClr val="FF0000"/>
              </a:solidFill>
              <a:latin typeface="Times New Roman" pitchFamily="18" charset="0"/>
              <a:cs typeface="Times New Roman" pitchFamily="18" charset="0"/>
            </a:rPr>
            <a:t>NỘI DUNG </a:t>
          </a:r>
          <a:r>
            <a:rPr lang="en-US" sz="3200" b="1" kern="1200" dirty="0" smtClean="0">
              <a:solidFill>
                <a:srgbClr val="FF0000"/>
              </a:solidFill>
              <a:latin typeface="Times New Roman" pitchFamily="18" charset="0"/>
              <a:cs typeface="Times New Roman" pitchFamily="18" charset="0"/>
            </a:rPr>
            <a:t>BÀI</a:t>
          </a:r>
          <a:endParaRPr lang="vi-VN" sz="3200" kern="1200" dirty="0"/>
        </a:p>
      </dsp:txBody>
      <dsp:txXfrm>
        <a:off x="119932" y="1796999"/>
        <a:ext cx="7989736" cy="221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82879" y="182879"/>
          <a:ext cx="1219200" cy="853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0" lang="en-US" sz="24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1</a:t>
          </a:r>
          <a:endParaRPr lang="vi-VN" sz="2400" kern="1200" dirty="0"/>
        </a:p>
      </dsp:txBody>
      <dsp:txXfrm rot="-5400000">
        <a:off x="1" y="426719"/>
        <a:ext cx="853440" cy="365760"/>
      </dsp:txXfrm>
    </dsp:sp>
    <dsp:sp modelId="{41F896FF-06F0-4AE6-A373-25E57CB7B2FB}">
      <dsp:nvSpPr>
        <dsp:cNvPr id="0" name=""/>
        <dsp:cNvSpPr/>
      </dsp:nvSpPr>
      <dsp:spPr>
        <a:xfrm rot="5400000">
          <a:off x="2074845" y="-1155630"/>
          <a:ext cx="792479" cy="3235292"/>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12CE4-8A60-4858-8A53-6802062DBD86}" type="datetimeFigureOut">
              <a:rPr lang="en-US" smtClean="0"/>
              <a:t>5/22/2023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3A40C-7DE2-45BA-A268-6AFF559415D3}" type="slidenum">
              <a:rPr lang="en-US" smtClean="0"/>
              <a:t>‹#›</a:t>
            </a:fld>
            <a:endParaRPr lang="en-US"/>
          </a:p>
        </p:txBody>
      </p:sp>
    </p:spTree>
    <p:extLst>
      <p:ext uri="{BB962C8B-B14F-4D97-AF65-F5344CB8AC3E}">
        <p14:creationId xmlns:p14="http://schemas.microsoft.com/office/powerpoint/2010/main" val="422894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97B2D7-2286-4284-957E-562407EA096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226079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7B2D7-2286-4284-957E-562407EA096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366356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7B2D7-2286-4284-957E-562407EA096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357395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7B2D7-2286-4284-957E-562407EA096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403276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7B2D7-2286-4284-957E-562407EA096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83277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97B2D7-2286-4284-957E-562407EA096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349449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97B2D7-2286-4284-957E-562407EA096C}"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132313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97B2D7-2286-4284-957E-562407EA096C}" type="datetimeFigureOut">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2198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B2D7-2286-4284-957E-562407EA096C}" type="datetimeFigureOut">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201836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97B2D7-2286-4284-957E-562407EA096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384839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97B2D7-2286-4284-957E-562407EA096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61605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7B2D7-2286-4284-957E-562407EA096C}" type="datetimeFigureOut">
              <a:rPr lang="en-US" smtClean="0"/>
              <a:t>5/22/2023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C542B-6BB4-43EB-B506-6D5F211FF31D}" type="slidenum">
              <a:rPr lang="en-US" smtClean="0"/>
              <a:t>‹#›</a:t>
            </a:fld>
            <a:endParaRPr lang="en-US"/>
          </a:p>
        </p:txBody>
      </p:sp>
    </p:spTree>
    <p:extLst>
      <p:ext uri="{BB962C8B-B14F-4D97-AF65-F5344CB8AC3E}">
        <p14:creationId xmlns:p14="http://schemas.microsoft.com/office/powerpoint/2010/main" val="301238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1685" y="75137"/>
            <a:ext cx="3940629" cy="923330"/>
          </a:xfrm>
          <a:prstGeom prst="rect">
            <a:avLst/>
          </a:prstGeom>
        </p:spPr>
        <p:txBody>
          <a:bodyPr wrap="square">
            <a:spAutoFit/>
          </a:bodyPr>
          <a:lstStyle/>
          <a:p>
            <a:pPr algn="ctr"/>
            <a:r>
              <a:rPr lang="en-US" dirty="0">
                <a:latin typeface="Times New Roman" pitchFamily="18" charset="0"/>
                <a:cs typeface="Times New Roman" pitchFamily="18" charset="0"/>
              </a:rPr>
              <a:t>UBND QUẬN LONG BIÊN</a:t>
            </a:r>
          </a:p>
          <a:p>
            <a:pPr algn="ctr"/>
            <a:r>
              <a:rPr lang="en-US" b="1" dirty="0">
                <a:latin typeface="Times New Roman" pitchFamily="18" charset="0"/>
                <a:cs typeface="Times New Roman" pitchFamily="18" charset="0"/>
              </a:rPr>
              <a:t>TRƯỜNG MẦM NON GIA QUẤT</a:t>
            </a:r>
          </a:p>
          <a:p>
            <a:pPr algn="ctr"/>
            <a:endParaRPr lang="en-US" b="1" dirty="0">
              <a:latin typeface="Times New Roman" pitchFamily="18" charset="0"/>
              <a:cs typeface="Times New Roman" pitchFamily="18" charset="0"/>
            </a:endParaRPr>
          </a:p>
        </p:txBody>
      </p:sp>
      <p:sp>
        <p:nvSpPr>
          <p:cNvPr id="8" name="Rectangle 7"/>
          <p:cNvSpPr/>
          <p:nvPr/>
        </p:nvSpPr>
        <p:spPr>
          <a:xfrm>
            <a:off x="808535" y="2932744"/>
            <a:ext cx="7580037" cy="1754326"/>
          </a:xfrm>
          <a:prstGeom prst="rect">
            <a:avLst/>
          </a:prstGeom>
        </p:spPr>
        <p:txBody>
          <a:bodyPr wrap="square">
            <a:spAutoFit/>
          </a:bodyPr>
          <a:lstStyle/>
          <a:p>
            <a:pPr algn="ctr">
              <a:lnSpc>
                <a:spcPct val="150000"/>
              </a:lnSpc>
            </a:pPr>
            <a:r>
              <a:rPr lang="vi-VN" sz="2400" b="1" dirty="0" smtClean="0">
                <a:solidFill>
                  <a:srgbClr val="0094C8"/>
                </a:solidFill>
                <a:latin typeface="Times New Roman" pitchFamily="18" charset="0"/>
                <a:cs typeface="Times New Roman" pitchFamily="18" charset="0"/>
              </a:rPr>
              <a:t>Bác Hồ đến thăm trường thiếu nhi Miền Nam</a:t>
            </a:r>
          </a:p>
          <a:p>
            <a:pPr algn="ctr">
              <a:lnSpc>
                <a:spcPct val="150000"/>
              </a:lnSpc>
            </a:pPr>
            <a:r>
              <a:rPr lang="en-US" sz="2400" b="1" dirty="0" smtClean="0">
                <a:solidFill>
                  <a:srgbClr val="0094C8"/>
                </a:solidFill>
                <a:latin typeface="Times New Roman" pitchFamily="18" charset="0"/>
                <a:cs typeface="Times New Roman" pitchFamily="18" charset="0"/>
              </a:rPr>
              <a:t>GV:</a:t>
            </a:r>
            <a:r>
              <a:rPr lang="vi-VN" sz="2400" b="1" smtClean="0">
                <a:solidFill>
                  <a:srgbClr val="0094C8"/>
                </a:solidFill>
                <a:latin typeface="Times New Roman" pitchFamily="18" charset="0"/>
                <a:cs typeface="Times New Roman" pitchFamily="18" charset="0"/>
              </a:rPr>
              <a:t>Phạm Thị Hoa Mai</a:t>
            </a:r>
          </a:p>
          <a:p>
            <a:pPr algn="ctr">
              <a:lnSpc>
                <a:spcPct val="150000"/>
              </a:lnSpc>
            </a:pPr>
            <a:r>
              <a:rPr lang="en-US" sz="2400" b="1" smtClean="0">
                <a:solidFill>
                  <a:srgbClr val="0094C8"/>
                </a:solidFill>
                <a:latin typeface="Times New Roman" pitchFamily="18" charset="0"/>
                <a:cs typeface="Times New Roman" pitchFamily="18" charset="0"/>
              </a:rPr>
              <a:t>Lớp</a:t>
            </a:r>
            <a:r>
              <a:rPr lang="en-US" sz="2400" b="1" dirty="0">
                <a:solidFill>
                  <a:srgbClr val="0094C8"/>
                </a:solidFill>
                <a:latin typeface="Times New Roman" pitchFamily="18" charset="0"/>
                <a:cs typeface="Times New Roman" pitchFamily="18" charset="0"/>
              </a:rPr>
              <a:t>: MGN </a:t>
            </a:r>
            <a:r>
              <a:rPr lang="en-US" sz="2400" b="1" dirty="0" smtClean="0">
                <a:solidFill>
                  <a:srgbClr val="0094C8"/>
                </a:solidFill>
                <a:latin typeface="Times New Roman" pitchFamily="18" charset="0"/>
                <a:cs typeface="Times New Roman" pitchFamily="18" charset="0"/>
              </a:rPr>
              <a:t>B</a:t>
            </a:r>
            <a:r>
              <a:rPr lang="vi-VN" sz="2400" b="1" dirty="0" smtClean="0">
                <a:solidFill>
                  <a:srgbClr val="0094C8"/>
                </a:solidFill>
                <a:latin typeface="Times New Roman" pitchFamily="18" charset="0"/>
                <a:cs typeface="Times New Roman" pitchFamily="18" charset="0"/>
              </a:rPr>
              <a:t>1</a:t>
            </a:r>
            <a:endParaRPr lang="en-US" sz="2400" b="1" dirty="0">
              <a:solidFill>
                <a:srgbClr val="0094C8"/>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2203" b="95815" l="2137" r="98932">
                        <a14:foregroundMark x1="42094" y1="29956" x2="66667" y2="62996"/>
                        <a14:foregroundMark x1="53205" y1="24890" x2="40812" y2="50881"/>
                        <a14:foregroundMark x1="31410" y1="45595" x2="81838" y2="46256"/>
                        <a14:foregroundMark x1="73291" y1="37004" x2="33120" y2="52643"/>
                        <a14:foregroundMark x1="34829" y1="34141" x2="42094" y2="61233"/>
                        <a14:foregroundMark x1="58761" y1="28194" x2="64957" y2="65198"/>
                        <a14:foregroundMark x1="33120" y1="40308" x2="57692" y2="60132"/>
                        <a14:foregroundMark x1="39744" y1="33480" x2="42521" y2="54185"/>
                        <a14:foregroundMark x1="56624" y1="26652" x2="28632" y2="53084"/>
                        <a14:foregroundMark x1="24573" y1="46256" x2="80128" y2="55507"/>
                        <a14:foregroundMark x1="39744" y1="29956" x2="57051" y2="24890"/>
                        <a14:foregroundMark x1="49786" y1="19163" x2="40812" y2="28855"/>
                        <a14:foregroundMark x1="48718" y1="16740" x2="51496" y2="24890"/>
                        <a14:foregroundMark x1="45940" y1="52643" x2="51068" y2="68062"/>
                        <a14:foregroundMark x1="62179" y1="33480" x2="64957" y2="37004"/>
                      </a14:backgroundRemoval>
                    </a14:imgEffect>
                  </a14:imgLayer>
                </a14:imgProps>
              </a:ext>
              <a:ext uri="{28A0092B-C50C-407E-A947-70E740481C1C}">
                <a14:useLocalDpi xmlns:a14="http://schemas.microsoft.com/office/drawing/2010/main" val="0"/>
              </a:ext>
            </a:extLst>
          </a:blip>
          <a:stretch>
            <a:fillRect/>
          </a:stretch>
        </p:blipFill>
        <p:spPr>
          <a:xfrm>
            <a:off x="3600450" y="888113"/>
            <a:ext cx="1943100" cy="1885384"/>
          </a:xfrm>
          <a:prstGeom prst="rect">
            <a:avLst/>
          </a:prstGeom>
        </p:spPr>
      </p:pic>
      <p:sp>
        <p:nvSpPr>
          <p:cNvPr id="9" name="Flowchart: Connector 8">
            <a:extLst>
              <a:ext uri="{FF2B5EF4-FFF2-40B4-BE49-F238E27FC236}">
                <a16:creationId xmlns="" xmlns:a16="http://schemas.microsoft.com/office/drawing/2014/main" id="{562CD856-5661-D556-936D-74B6FF857EEE}"/>
              </a:ext>
            </a:extLst>
          </p:cNvPr>
          <p:cNvSpPr/>
          <p:nvPr/>
        </p:nvSpPr>
        <p:spPr>
          <a:xfrm>
            <a:off x="-334735" y="6042869"/>
            <a:ext cx="1066800" cy="10668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lowchart: Connector 9">
            <a:extLst>
              <a:ext uri="{FF2B5EF4-FFF2-40B4-BE49-F238E27FC236}">
                <a16:creationId xmlns="" xmlns:a16="http://schemas.microsoft.com/office/drawing/2014/main" id="{CC20119E-2816-C0DD-5CF1-CBFE80041589}"/>
              </a:ext>
            </a:extLst>
          </p:cNvPr>
          <p:cNvSpPr/>
          <p:nvPr/>
        </p:nvSpPr>
        <p:spPr>
          <a:xfrm>
            <a:off x="537124" y="6395674"/>
            <a:ext cx="1066800" cy="10668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lowchart: Connector 10">
            <a:extLst>
              <a:ext uri="{FF2B5EF4-FFF2-40B4-BE49-F238E27FC236}">
                <a16:creationId xmlns="" xmlns:a16="http://schemas.microsoft.com/office/drawing/2014/main" id="{977AA296-1579-CF82-5B6A-0696A2C4A47C}"/>
              </a:ext>
            </a:extLst>
          </p:cNvPr>
          <p:cNvSpPr/>
          <p:nvPr/>
        </p:nvSpPr>
        <p:spPr>
          <a:xfrm>
            <a:off x="8305800" y="-228600"/>
            <a:ext cx="1066800" cy="10668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lowchart: Connector 11">
            <a:extLst>
              <a:ext uri="{FF2B5EF4-FFF2-40B4-BE49-F238E27FC236}">
                <a16:creationId xmlns="" xmlns:a16="http://schemas.microsoft.com/office/drawing/2014/main" id="{5949B623-DB7D-AE5B-CA54-EEE2F74AF826}"/>
              </a:ext>
            </a:extLst>
          </p:cNvPr>
          <p:cNvSpPr/>
          <p:nvPr/>
        </p:nvSpPr>
        <p:spPr>
          <a:xfrm>
            <a:off x="7543800" y="-381000"/>
            <a:ext cx="1066800" cy="10668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Graphic 3" descr="Two wedding rings">
            <a:extLst>
              <a:ext uri="{FF2B5EF4-FFF2-40B4-BE49-F238E27FC236}">
                <a16:creationId xmlns="" xmlns:a16="http://schemas.microsoft.com/office/drawing/2014/main" id="{845C9650-FAC6-C84F-2D09-E45807C7763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543800" y="5242546"/>
            <a:ext cx="1689544" cy="1689544"/>
          </a:xfrm>
          <a:prstGeom prst="rect">
            <a:avLst/>
          </a:prstGeom>
        </p:spPr>
      </p:pic>
      <p:pic>
        <p:nvPicPr>
          <p:cNvPr id="6" name="Graphic 5" descr="Two wedding rings">
            <a:extLst>
              <a:ext uri="{FF2B5EF4-FFF2-40B4-BE49-F238E27FC236}">
                <a16:creationId xmlns="" xmlns:a16="http://schemas.microsoft.com/office/drawing/2014/main" id="{4F6A386E-A98B-9674-9C34-03392F393F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73526" y="-158972"/>
            <a:ext cx="1689544" cy="1689544"/>
          </a:xfrm>
          <a:prstGeom prst="rect">
            <a:avLst/>
          </a:prstGeom>
        </p:spPr>
      </p:pic>
    </p:spTree>
    <p:extLst>
      <p:ext uri="{BB962C8B-B14F-4D97-AF65-F5344CB8AC3E}">
        <p14:creationId xmlns:p14="http://schemas.microsoft.com/office/powerpoint/2010/main" val="399230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Diagram&#10;&#10;Description automatically generated">
            <a:extLst>
              <a:ext uri="{FF2B5EF4-FFF2-40B4-BE49-F238E27FC236}">
                <a16:creationId xmlns="" xmlns:a16="http://schemas.microsoft.com/office/drawing/2014/main" id="{490E6C58-5777-EA14-53F8-72BCE78E1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77825"/>
            <a:ext cx="7767638" cy="77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419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 xmlns:a16="http://schemas.microsoft.com/office/drawing/2014/main" id="{3CBF60F1-7BD6-2742-E10B-29AE30899332}"/>
              </a:ext>
            </a:extLst>
          </p:cNvPr>
          <p:cNvGraphicFramePr/>
          <p:nvPr>
            <p:extLst>
              <p:ext uri="{D42A27DB-BD31-4B8C-83A1-F6EECF244321}">
                <p14:modId xmlns:p14="http://schemas.microsoft.com/office/powerpoint/2010/main" val="639103406"/>
              </p:ext>
            </p:extLst>
          </p:nvPr>
        </p:nvGraphicFramePr>
        <p:xfrm>
          <a:off x="457200" y="381000"/>
          <a:ext cx="8229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Hexagon 7">
            <a:extLst>
              <a:ext uri="{FF2B5EF4-FFF2-40B4-BE49-F238E27FC236}">
                <a16:creationId xmlns="" xmlns:a16="http://schemas.microsoft.com/office/drawing/2014/main" id="{157AEEA3-A251-9A5B-FBF8-B9C51CEF4E50}"/>
              </a:ext>
            </a:extLst>
          </p:cNvPr>
          <p:cNvSpPr/>
          <p:nvPr/>
        </p:nvSpPr>
        <p:spPr>
          <a:xfrm>
            <a:off x="-457200" y="6248400"/>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exagon 8">
            <a:extLst>
              <a:ext uri="{FF2B5EF4-FFF2-40B4-BE49-F238E27FC236}">
                <a16:creationId xmlns="" xmlns:a16="http://schemas.microsoft.com/office/drawing/2014/main" id="{CC371403-463A-2EA5-4A7E-D899D87B9758}"/>
              </a:ext>
            </a:extLst>
          </p:cNvPr>
          <p:cNvSpPr/>
          <p:nvPr/>
        </p:nvSpPr>
        <p:spPr>
          <a:xfrm>
            <a:off x="589547" y="6248400"/>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exagon 9">
            <a:extLst>
              <a:ext uri="{FF2B5EF4-FFF2-40B4-BE49-F238E27FC236}">
                <a16:creationId xmlns="" xmlns:a16="http://schemas.microsoft.com/office/drawing/2014/main" id="{09DEB34D-40CA-5921-7E3D-E5D706E7E168}"/>
              </a:ext>
            </a:extLst>
          </p:cNvPr>
          <p:cNvSpPr/>
          <p:nvPr/>
        </p:nvSpPr>
        <p:spPr>
          <a:xfrm>
            <a:off x="8458200" y="6288505"/>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exagon 10">
            <a:extLst>
              <a:ext uri="{FF2B5EF4-FFF2-40B4-BE49-F238E27FC236}">
                <a16:creationId xmlns="" xmlns:a16="http://schemas.microsoft.com/office/drawing/2014/main" id="{AD84BA23-C95B-FDCB-4D7C-804CECACCE48}"/>
              </a:ext>
            </a:extLst>
          </p:cNvPr>
          <p:cNvSpPr/>
          <p:nvPr/>
        </p:nvSpPr>
        <p:spPr>
          <a:xfrm>
            <a:off x="7451558" y="6288505"/>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exagon 11">
            <a:extLst>
              <a:ext uri="{FF2B5EF4-FFF2-40B4-BE49-F238E27FC236}">
                <a16:creationId xmlns="" xmlns:a16="http://schemas.microsoft.com/office/drawing/2014/main" id="{3566FCC5-E74B-9892-3586-B1371D899277}"/>
              </a:ext>
            </a:extLst>
          </p:cNvPr>
          <p:cNvSpPr/>
          <p:nvPr/>
        </p:nvSpPr>
        <p:spPr>
          <a:xfrm rot="5745644">
            <a:off x="-405969" y="-457201"/>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exagon 12">
            <a:extLst>
              <a:ext uri="{FF2B5EF4-FFF2-40B4-BE49-F238E27FC236}">
                <a16:creationId xmlns="" xmlns:a16="http://schemas.microsoft.com/office/drawing/2014/main" id="{CC5B38E3-99DF-986C-5D71-BB3FD8465273}"/>
              </a:ext>
            </a:extLst>
          </p:cNvPr>
          <p:cNvSpPr/>
          <p:nvPr/>
        </p:nvSpPr>
        <p:spPr>
          <a:xfrm rot="5745644">
            <a:off x="472337" y="-393242"/>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exagon 13">
            <a:extLst>
              <a:ext uri="{FF2B5EF4-FFF2-40B4-BE49-F238E27FC236}">
                <a16:creationId xmlns="" xmlns:a16="http://schemas.microsoft.com/office/drawing/2014/main" id="{182F8764-401C-ACAD-1961-D06E19AD64B4}"/>
              </a:ext>
            </a:extLst>
          </p:cNvPr>
          <p:cNvSpPr/>
          <p:nvPr/>
        </p:nvSpPr>
        <p:spPr>
          <a:xfrm rot="11062756">
            <a:off x="8424847" y="-457201"/>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 xmlns:a16="http://schemas.microsoft.com/office/drawing/2014/main" id="{2D5028A3-80F4-512F-F242-2EEEF60B0728}"/>
              </a:ext>
            </a:extLst>
          </p:cNvPr>
          <p:cNvSpPr/>
          <p:nvPr/>
        </p:nvSpPr>
        <p:spPr>
          <a:xfrm rot="11062756">
            <a:off x="7390130" y="-445169"/>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3004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2">
            <a:extLst>
              <a:ext uri="{FF2B5EF4-FFF2-40B4-BE49-F238E27FC236}">
                <a16:creationId xmlns="" xmlns:a16="http://schemas.microsoft.com/office/drawing/2014/main" id="{1D486841-6E82-87B2-429C-04603868EC1D}"/>
              </a:ext>
            </a:extLst>
          </p:cNvPr>
          <p:cNvSpPr/>
          <p:nvPr/>
        </p:nvSpPr>
        <p:spPr>
          <a:xfrm>
            <a:off x="-12707" y="160338"/>
            <a:ext cx="2727732" cy="3101407"/>
          </a:xfrm>
          <a:prstGeom prst="diamond">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FF0000"/>
              </a:solidFill>
              <a:latin typeface="Times New Roman" pitchFamily="18" charset="0"/>
              <a:cs typeface="Times New Roman" pitchFamily="18" charset="0"/>
            </a:endParaRPr>
          </a:p>
        </p:txBody>
      </p:sp>
      <p:pic>
        <p:nvPicPr>
          <p:cNvPr id="9" name="Picture 8" descr="Cartoon bee with pencil">
            <a:extLst>
              <a:ext uri="{FF2B5EF4-FFF2-40B4-BE49-F238E27FC236}">
                <a16:creationId xmlns="" xmlns:a16="http://schemas.microsoft.com/office/drawing/2014/main" id="{CFB65AB0-DE83-0F02-90D5-29A1C481D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7" y="4013492"/>
            <a:ext cx="2631378" cy="282445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06"/>
            <a:ext cx="9144000" cy="682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367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rtoon bee with pointer">
            <a:extLst>
              <a:ext uri="{FF2B5EF4-FFF2-40B4-BE49-F238E27FC236}">
                <a16:creationId xmlns="" xmlns:a16="http://schemas.microsoft.com/office/drawing/2014/main" id="{510B3426-FC79-FBB6-21CC-F2D9C5646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30683">
            <a:off x="-32690" y="3389105"/>
            <a:ext cx="2918573" cy="3291430"/>
          </a:xfrm>
          <a:prstGeom prst="rect">
            <a:avLst/>
          </a:prstGeom>
        </p:spPr>
      </p:pic>
      <p:sp>
        <p:nvSpPr>
          <p:cNvPr id="3" name="Rectangle 2"/>
          <p:cNvSpPr/>
          <p:nvPr/>
        </p:nvSpPr>
        <p:spPr>
          <a:xfrm>
            <a:off x="2514600" y="265005"/>
            <a:ext cx="6400800" cy="5909310"/>
          </a:xfrm>
          <a:prstGeom prst="rect">
            <a:avLst/>
          </a:prstGeom>
        </p:spPr>
        <p:txBody>
          <a:bodyPr wrap="square">
            <a:spAutoFit/>
          </a:bodyPr>
          <a:lstStyle/>
          <a:p>
            <a:pPr algn="just"/>
            <a:r>
              <a:rPr lang="vi-VN" dirty="0">
                <a:solidFill>
                  <a:srgbClr val="333333"/>
                </a:solidFill>
                <a:latin typeface="VOH-Roboto"/>
              </a:rPr>
              <a:t>Nghe tin Bác đến thăm trường thiếu nhi miền Nam, các cô chú phụ trách trường tíu tít chuẩn bị, trang hoàng hội trường đón Bác.</a:t>
            </a:r>
          </a:p>
          <a:p>
            <a:pPr algn="just"/>
            <a:r>
              <a:rPr lang="vi-VN" dirty="0">
                <a:solidFill>
                  <a:srgbClr val="333333"/>
                </a:solidFill>
                <a:latin typeface="VOH-Roboto"/>
              </a:rPr>
              <a:t>Khi Bác đến, tất cả mọi người ùa ra đón Bác và đưa Bác đến hội trường đã được chuẩn bị cờ, hoa lộng lẫy.</a:t>
            </a:r>
          </a:p>
          <a:p>
            <a:pPr algn="just"/>
            <a:r>
              <a:rPr lang="vi-VN" dirty="0">
                <a:solidFill>
                  <a:srgbClr val="333333"/>
                </a:solidFill>
                <a:latin typeface="VOH-Roboto"/>
              </a:rPr>
              <a:t>Nhưng Bác đề nghị, dẫn Bác đến nhà bếp và phòng ngủ xem các cháu có được ăn no, ngủ ấm và chăm sóc chu đáo không. Sau đó, Bác lấy ra một gói kẹo lớn chia đều cho các cháu. Đang nhìn các cháu ăn kẹo, Bác chợt nhận ra có 1 cháu đang đứng ở góc phòng, nét mặt buồn xo. Bác gọi lại hỏi:</a:t>
            </a:r>
          </a:p>
          <a:p>
            <a:pPr algn="just"/>
            <a:r>
              <a:rPr lang="vi-VN" dirty="0">
                <a:solidFill>
                  <a:srgbClr val="333333"/>
                </a:solidFill>
                <a:latin typeface="VOH-Roboto"/>
              </a:rPr>
              <a:t>- Cháu tên là gì? Vì sao lại đứng ở đây?</a:t>
            </a:r>
          </a:p>
          <a:p>
            <a:pPr algn="just"/>
            <a:r>
              <a:rPr lang="vi-VN" dirty="0">
                <a:solidFill>
                  <a:srgbClr val="333333"/>
                </a:solidFill>
                <a:latin typeface="VOH-Roboto"/>
              </a:rPr>
              <a:t>- Cháu tên là Tộ. Vì cháu phạm lỗi, tay bẩn không rửa nên các cô chú phạt, không cho nhận kẹo của Bác.</a:t>
            </a:r>
          </a:p>
          <a:p>
            <a:pPr algn="just"/>
            <a:r>
              <a:rPr lang="vi-VN" dirty="0">
                <a:solidFill>
                  <a:srgbClr val="333333"/>
                </a:solidFill>
                <a:latin typeface="VOH-Roboto"/>
              </a:rPr>
              <a:t>Bác cười bảo bạn Tộ đi rửa tay rồi chia kẹo cho Tộ, sau đó Bác dạy:</a:t>
            </a:r>
          </a:p>
          <a:p>
            <a:pPr algn="just"/>
            <a:r>
              <a:rPr lang="vi-VN" dirty="0">
                <a:solidFill>
                  <a:srgbClr val="333333"/>
                </a:solidFill>
                <a:latin typeface="VOH-Roboto"/>
              </a:rPr>
              <a:t>- Từ nay, cháu phải luôn giữ gìn đôi tay cho sạch nhé. Bàn tay con người rất đáng quý.</a:t>
            </a:r>
          </a:p>
          <a:p>
            <a:pPr algn="just"/>
            <a:r>
              <a:rPr lang="vi-VN" dirty="0">
                <a:solidFill>
                  <a:srgbClr val="333333"/>
                </a:solidFill>
                <a:latin typeface="VOH-Roboto"/>
              </a:rPr>
              <a:t>Bạn Tộ rất cảm động trước sự chăm sóc ân cần của Bác. Từ đấy, bạn luôn giữ đôi tay sạch sẽ và rửa tay sạch trước khi ăn.</a:t>
            </a:r>
            <a:endParaRPr lang="vi-VN" b="0" i="0" dirty="0">
              <a:solidFill>
                <a:srgbClr val="333333"/>
              </a:solidFill>
              <a:effectLst/>
              <a:latin typeface="VOH-Roboto"/>
            </a:endParaRPr>
          </a:p>
        </p:txBody>
      </p:sp>
    </p:spTree>
    <p:extLst>
      <p:ext uri="{BB962C8B-B14F-4D97-AF65-F5344CB8AC3E}">
        <p14:creationId xmlns:p14="http://schemas.microsoft.com/office/powerpoint/2010/main" val="292162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1ED8053C-AF28-403A-90F2-67A100EDEC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 xmlns:a16="http://schemas.microsoft.com/office/drawing/2014/main" id="{10BCDCE7-03A4-438B-9B4A-0F5E37C4C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2007" y="456020"/>
            <a:ext cx="505296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A picture containing doll, toy&#10;&#10;Description automatically generated">
            <a:extLst>
              <a:ext uri="{FF2B5EF4-FFF2-40B4-BE49-F238E27FC236}">
                <a16:creationId xmlns="" xmlns:a16="http://schemas.microsoft.com/office/drawing/2014/main" id="{585B8FFE-AE7E-FA57-35BF-86BA892F2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67" y="2743199"/>
            <a:ext cx="2762639" cy="2762639"/>
          </a:xfrm>
          <a:prstGeom prst="rect">
            <a:avLst/>
          </a:prstGeom>
        </p:spPr>
      </p:pic>
      <p:pic>
        <p:nvPicPr>
          <p:cNvPr id="14" name="Picture 13" descr="A picture containing toy, doll, vector graphics&#10;&#10;Description automatically generated">
            <a:extLst>
              <a:ext uri="{FF2B5EF4-FFF2-40B4-BE49-F238E27FC236}">
                <a16:creationId xmlns="" xmlns:a16="http://schemas.microsoft.com/office/drawing/2014/main" id="{81AC0876-5A20-0C9A-A150-8DF22F87C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846" y="685800"/>
            <a:ext cx="2997049" cy="2997049"/>
          </a:xfrm>
          <a:prstGeom prst="rect">
            <a:avLst/>
          </a:prstGeom>
        </p:spPr>
      </p:pic>
      <p:sp>
        <p:nvSpPr>
          <p:cNvPr id="20" name="Hexagon 19">
            <a:extLst>
              <a:ext uri="{FF2B5EF4-FFF2-40B4-BE49-F238E27FC236}">
                <a16:creationId xmlns="" xmlns:a16="http://schemas.microsoft.com/office/drawing/2014/main" id="{2F723776-3696-CD3C-739C-CD5DC2E48DF4}"/>
              </a:ext>
            </a:extLst>
          </p:cNvPr>
          <p:cNvSpPr/>
          <p:nvPr/>
        </p:nvSpPr>
        <p:spPr>
          <a:xfrm>
            <a:off x="8111142" y="-501127"/>
            <a:ext cx="1412607" cy="1219200"/>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exagon 20">
            <a:extLst>
              <a:ext uri="{FF2B5EF4-FFF2-40B4-BE49-F238E27FC236}">
                <a16:creationId xmlns="" xmlns:a16="http://schemas.microsoft.com/office/drawing/2014/main" id="{63CFAECA-859B-FCD2-6E83-11B3C6CC2E58}"/>
              </a:ext>
            </a:extLst>
          </p:cNvPr>
          <p:cNvSpPr/>
          <p:nvPr/>
        </p:nvSpPr>
        <p:spPr>
          <a:xfrm>
            <a:off x="8187792" y="5878648"/>
            <a:ext cx="1412607" cy="1219200"/>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4235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 xmlns:a16="http://schemas.microsoft.com/office/drawing/2014/main" id="{4C5BB4AD-7C65-7A3E-C460-99206ADF6952}"/>
              </a:ext>
            </a:extLst>
          </p:cNvPr>
          <p:cNvGrpSpPr/>
          <p:nvPr/>
        </p:nvGrpSpPr>
        <p:grpSpPr>
          <a:xfrm>
            <a:off x="3470136" y="1101220"/>
            <a:ext cx="2293622" cy="323882"/>
            <a:chOff x="3470136" y="1101220"/>
            <a:chExt cx="2293622" cy="323882"/>
          </a:xfrm>
        </p:grpSpPr>
        <p:sp>
          <p:nvSpPr>
            <p:cNvPr id="47" name="Star: 4 Points 46">
              <a:extLst>
                <a:ext uri="{FF2B5EF4-FFF2-40B4-BE49-F238E27FC236}">
                  <a16:creationId xmlns="" xmlns:a16="http://schemas.microsoft.com/office/drawing/2014/main" id="{9E19D9DC-F731-7DBA-3226-251B8568303A}"/>
                </a:ext>
              </a:extLst>
            </p:cNvPr>
            <p:cNvSpPr/>
            <p:nvPr/>
          </p:nvSpPr>
          <p:spPr>
            <a:xfrm>
              <a:off x="4381500" y="1101220"/>
              <a:ext cx="381000" cy="323882"/>
            </a:xfrm>
            <a:prstGeom prst="star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Star: 4 Points 47">
              <a:extLst>
                <a:ext uri="{FF2B5EF4-FFF2-40B4-BE49-F238E27FC236}">
                  <a16:creationId xmlns="" xmlns:a16="http://schemas.microsoft.com/office/drawing/2014/main" id="{55D41C5B-8C78-C69E-75FC-A39108888F41}"/>
                </a:ext>
              </a:extLst>
            </p:cNvPr>
            <p:cNvSpPr/>
            <p:nvPr/>
          </p:nvSpPr>
          <p:spPr>
            <a:xfrm>
              <a:off x="4882129" y="1101220"/>
              <a:ext cx="381000" cy="323882"/>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Star: 4 Points 48">
              <a:extLst>
                <a:ext uri="{FF2B5EF4-FFF2-40B4-BE49-F238E27FC236}">
                  <a16:creationId xmlns="" xmlns:a16="http://schemas.microsoft.com/office/drawing/2014/main" id="{E9BFB8D5-01AE-6CC8-D82F-2C3ED59CCDD5}"/>
                </a:ext>
              </a:extLst>
            </p:cNvPr>
            <p:cNvSpPr/>
            <p:nvPr/>
          </p:nvSpPr>
          <p:spPr>
            <a:xfrm>
              <a:off x="5382758" y="1101220"/>
              <a:ext cx="381000" cy="323882"/>
            </a:xfrm>
            <a:prstGeom prst="star4">
              <a:avLst/>
            </a:prstGeom>
            <a:solidFill>
              <a:srgbClr val="E41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Star: 4 Points 49">
              <a:extLst>
                <a:ext uri="{FF2B5EF4-FFF2-40B4-BE49-F238E27FC236}">
                  <a16:creationId xmlns="" xmlns:a16="http://schemas.microsoft.com/office/drawing/2014/main" id="{EC868E85-1108-ED43-C3C8-5C90E247D65C}"/>
                </a:ext>
              </a:extLst>
            </p:cNvPr>
            <p:cNvSpPr/>
            <p:nvPr/>
          </p:nvSpPr>
          <p:spPr>
            <a:xfrm>
              <a:off x="3470136" y="1101220"/>
              <a:ext cx="381000" cy="323882"/>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Star: 4 Points 50">
              <a:extLst>
                <a:ext uri="{FF2B5EF4-FFF2-40B4-BE49-F238E27FC236}">
                  <a16:creationId xmlns="" xmlns:a16="http://schemas.microsoft.com/office/drawing/2014/main" id="{80EDC0E0-5BB5-FE61-558A-8D3671B0C864}"/>
                </a:ext>
              </a:extLst>
            </p:cNvPr>
            <p:cNvSpPr/>
            <p:nvPr/>
          </p:nvSpPr>
          <p:spPr>
            <a:xfrm>
              <a:off x="3900924" y="1101220"/>
              <a:ext cx="381000" cy="323882"/>
            </a:xfrm>
            <a:prstGeom prst="star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53" name="Graphic 52" descr="Two wedding rings">
            <a:extLst>
              <a:ext uri="{FF2B5EF4-FFF2-40B4-BE49-F238E27FC236}">
                <a16:creationId xmlns="" xmlns:a16="http://schemas.microsoft.com/office/drawing/2014/main" id="{A45BDD1D-BAA1-B9BA-BD0E-4337368AC5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73526" y="-158972"/>
            <a:ext cx="1340326" cy="1340326"/>
          </a:xfrm>
          <a:prstGeom prst="rect">
            <a:avLst/>
          </a:prstGeom>
        </p:spPr>
      </p:pic>
      <p:sp>
        <p:nvSpPr>
          <p:cNvPr id="55" name="Hexagon 54">
            <a:extLst>
              <a:ext uri="{FF2B5EF4-FFF2-40B4-BE49-F238E27FC236}">
                <a16:creationId xmlns="" xmlns:a16="http://schemas.microsoft.com/office/drawing/2014/main" id="{0F810AC9-4EA5-9EE5-D52C-08BAF38A8C12}"/>
              </a:ext>
            </a:extLst>
          </p:cNvPr>
          <p:cNvSpPr/>
          <p:nvPr/>
        </p:nvSpPr>
        <p:spPr>
          <a:xfrm rot="5745644">
            <a:off x="-298495" y="6346266"/>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Hexagon 55">
            <a:extLst>
              <a:ext uri="{FF2B5EF4-FFF2-40B4-BE49-F238E27FC236}">
                <a16:creationId xmlns="" xmlns:a16="http://schemas.microsoft.com/office/drawing/2014/main" id="{084FA9D9-239C-E746-63D0-99958731BBC1}"/>
              </a:ext>
            </a:extLst>
          </p:cNvPr>
          <p:cNvSpPr/>
          <p:nvPr/>
        </p:nvSpPr>
        <p:spPr>
          <a:xfrm rot="5745644">
            <a:off x="579811" y="6410225"/>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Hexagon 56">
            <a:extLst>
              <a:ext uri="{FF2B5EF4-FFF2-40B4-BE49-F238E27FC236}">
                <a16:creationId xmlns="" xmlns:a16="http://schemas.microsoft.com/office/drawing/2014/main" id="{F0CC6611-C222-5F92-12E5-BAC747534AAB}"/>
              </a:ext>
            </a:extLst>
          </p:cNvPr>
          <p:cNvSpPr/>
          <p:nvPr/>
        </p:nvSpPr>
        <p:spPr>
          <a:xfrm rot="6108644">
            <a:off x="7739233" y="6425490"/>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Hexagon 57">
            <a:extLst>
              <a:ext uri="{FF2B5EF4-FFF2-40B4-BE49-F238E27FC236}">
                <a16:creationId xmlns="" xmlns:a16="http://schemas.microsoft.com/office/drawing/2014/main" id="{438A8FA4-0D93-C7C9-3C14-4FD910065972}"/>
              </a:ext>
            </a:extLst>
          </p:cNvPr>
          <p:cNvSpPr/>
          <p:nvPr/>
        </p:nvSpPr>
        <p:spPr>
          <a:xfrm rot="4624754">
            <a:off x="8625737" y="6433988"/>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16917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AC0EA368-C2B0-C411-C508-A0611FF51B49}"/>
              </a:ext>
            </a:extLst>
          </p:cNvPr>
          <p:cNvGraphicFramePr/>
          <p:nvPr>
            <p:extLst>
              <p:ext uri="{D42A27DB-BD31-4B8C-83A1-F6EECF244321}">
                <p14:modId xmlns:p14="http://schemas.microsoft.com/office/powerpoint/2010/main" val="890572677"/>
              </p:ext>
            </p:extLst>
          </p:nvPr>
        </p:nvGraphicFramePr>
        <p:xfrm>
          <a:off x="136357" y="47566"/>
          <a:ext cx="4088732"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259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1ED8053C-AF28-403A-90F2-67A100EDEC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 xmlns:a16="http://schemas.microsoft.com/office/drawing/2014/main" id="{10BCDCE7-03A4-438B-9B4A-0F5E37C4C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2007" y="456020"/>
            <a:ext cx="505296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A picture containing doll, toy&#10;&#10;Description automatically generated">
            <a:extLst>
              <a:ext uri="{FF2B5EF4-FFF2-40B4-BE49-F238E27FC236}">
                <a16:creationId xmlns="" xmlns:a16="http://schemas.microsoft.com/office/drawing/2014/main" id="{585B8FFE-AE7E-FA57-35BF-86BA892F2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5852"/>
            <a:ext cx="1813457" cy="1813457"/>
          </a:xfrm>
          <a:prstGeom prst="rect">
            <a:avLst/>
          </a:prstGeom>
        </p:spPr>
      </p:pic>
      <p:sp>
        <p:nvSpPr>
          <p:cNvPr id="20" name="Hexagon 19">
            <a:extLst>
              <a:ext uri="{FF2B5EF4-FFF2-40B4-BE49-F238E27FC236}">
                <a16:creationId xmlns="" xmlns:a16="http://schemas.microsoft.com/office/drawing/2014/main" id="{2F723776-3696-CD3C-739C-CD5DC2E48DF4}"/>
              </a:ext>
            </a:extLst>
          </p:cNvPr>
          <p:cNvSpPr/>
          <p:nvPr/>
        </p:nvSpPr>
        <p:spPr>
          <a:xfrm>
            <a:off x="8111142" y="-501127"/>
            <a:ext cx="1412607" cy="12192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exagon 20">
            <a:extLst>
              <a:ext uri="{FF2B5EF4-FFF2-40B4-BE49-F238E27FC236}">
                <a16:creationId xmlns="" xmlns:a16="http://schemas.microsoft.com/office/drawing/2014/main" id="{63CFAECA-859B-FCD2-6E83-11B3C6CC2E58}"/>
              </a:ext>
            </a:extLst>
          </p:cNvPr>
          <p:cNvSpPr/>
          <p:nvPr/>
        </p:nvSpPr>
        <p:spPr>
          <a:xfrm>
            <a:off x="8187792" y="5878648"/>
            <a:ext cx="1412607" cy="1219200"/>
          </a:xfrm>
          <a:prstGeom prst="hexagon">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1">
            <a:extLst>
              <a:ext uri="{FF2B5EF4-FFF2-40B4-BE49-F238E27FC236}">
                <a16:creationId xmlns="" xmlns:a16="http://schemas.microsoft.com/office/drawing/2014/main" id="{36247619-2894-A924-9934-C7D42FC2DA27}"/>
              </a:ext>
            </a:extLst>
          </p:cNvPr>
          <p:cNvGrpSpPr/>
          <p:nvPr/>
        </p:nvGrpSpPr>
        <p:grpSpPr>
          <a:xfrm>
            <a:off x="1219200" y="1945267"/>
            <a:ext cx="7391401" cy="2696170"/>
            <a:chOff x="609600" y="1113830"/>
            <a:chExt cx="7391401" cy="2696170"/>
          </a:xfrm>
        </p:grpSpPr>
        <p:sp>
          <p:nvSpPr>
            <p:cNvPr id="3" name="Rectangle: Rounded Corners 2">
              <a:extLst>
                <a:ext uri="{FF2B5EF4-FFF2-40B4-BE49-F238E27FC236}">
                  <a16:creationId xmlns="" xmlns:a16="http://schemas.microsoft.com/office/drawing/2014/main" id="{EC973539-7AE8-5B74-3D66-6777EF02BECE}"/>
                </a:ext>
              </a:extLst>
            </p:cNvPr>
            <p:cNvSpPr/>
            <p:nvPr/>
          </p:nvSpPr>
          <p:spPr>
            <a:xfrm>
              <a:off x="1793397" y="1913930"/>
              <a:ext cx="6207604" cy="1896070"/>
            </a:xfrm>
            <a:custGeom>
              <a:avLst/>
              <a:gdLst>
                <a:gd name="connsiteX0" fmla="*/ 0 w 6207604"/>
                <a:gd name="connsiteY0" fmla="*/ 316018 h 1896070"/>
                <a:gd name="connsiteX1" fmla="*/ 316018 w 6207604"/>
                <a:gd name="connsiteY1" fmla="*/ 0 h 1896070"/>
                <a:gd name="connsiteX2" fmla="*/ 1068720 w 6207604"/>
                <a:gd name="connsiteY2" fmla="*/ 0 h 1896070"/>
                <a:gd name="connsiteX3" fmla="*/ 1877177 w 6207604"/>
                <a:gd name="connsiteY3" fmla="*/ 0 h 1896070"/>
                <a:gd name="connsiteX4" fmla="*/ 2685634 w 6207604"/>
                <a:gd name="connsiteY4" fmla="*/ 0 h 1896070"/>
                <a:gd name="connsiteX5" fmla="*/ 3271069 w 6207604"/>
                <a:gd name="connsiteY5" fmla="*/ 0 h 1896070"/>
                <a:gd name="connsiteX6" fmla="*/ 3968015 w 6207604"/>
                <a:gd name="connsiteY6" fmla="*/ 0 h 1896070"/>
                <a:gd name="connsiteX7" fmla="*/ 4664961 w 6207604"/>
                <a:gd name="connsiteY7" fmla="*/ 0 h 1896070"/>
                <a:gd name="connsiteX8" fmla="*/ 5891586 w 6207604"/>
                <a:gd name="connsiteY8" fmla="*/ 0 h 1896070"/>
                <a:gd name="connsiteX9" fmla="*/ 6207604 w 6207604"/>
                <a:gd name="connsiteY9" fmla="*/ 316018 h 1896070"/>
                <a:gd name="connsiteX10" fmla="*/ 6207604 w 6207604"/>
                <a:gd name="connsiteY10" fmla="*/ 960675 h 1896070"/>
                <a:gd name="connsiteX11" fmla="*/ 6207604 w 6207604"/>
                <a:gd name="connsiteY11" fmla="*/ 1580052 h 1896070"/>
                <a:gd name="connsiteX12" fmla="*/ 5891586 w 6207604"/>
                <a:gd name="connsiteY12" fmla="*/ 1896070 h 1896070"/>
                <a:gd name="connsiteX13" fmla="*/ 5194640 w 6207604"/>
                <a:gd name="connsiteY13" fmla="*/ 1896070 h 1896070"/>
                <a:gd name="connsiteX14" fmla="*/ 4386183 w 6207604"/>
                <a:gd name="connsiteY14" fmla="*/ 1896070 h 1896070"/>
                <a:gd name="connsiteX15" fmla="*/ 3744992 w 6207604"/>
                <a:gd name="connsiteY15" fmla="*/ 1896070 h 1896070"/>
                <a:gd name="connsiteX16" fmla="*/ 3103802 w 6207604"/>
                <a:gd name="connsiteY16" fmla="*/ 1896070 h 1896070"/>
                <a:gd name="connsiteX17" fmla="*/ 2462612 w 6207604"/>
                <a:gd name="connsiteY17" fmla="*/ 1896070 h 1896070"/>
                <a:gd name="connsiteX18" fmla="*/ 1821421 w 6207604"/>
                <a:gd name="connsiteY18" fmla="*/ 1896070 h 1896070"/>
                <a:gd name="connsiteX19" fmla="*/ 1291742 w 6207604"/>
                <a:gd name="connsiteY19" fmla="*/ 1896070 h 1896070"/>
                <a:gd name="connsiteX20" fmla="*/ 316018 w 6207604"/>
                <a:gd name="connsiteY20" fmla="*/ 1896070 h 1896070"/>
                <a:gd name="connsiteX21" fmla="*/ 0 w 6207604"/>
                <a:gd name="connsiteY21" fmla="*/ 1580052 h 1896070"/>
                <a:gd name="connsiteX22" fmla="*/ 0 w 6207604"/>
                <a:gd name="connsiteY22" fmla="*/ 985956 h 1896070"/>
                <a:gd name="connsiteX23" fmla="*/ 0 w 6207604"/>
                <a:gd name="connsiteY23" fmla="*/ 316018 h 18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07604" h="1896070" extrusionOk="0">
                  <a:moveTo>
                    <a:pt x="0" y="316018"/>
                  </a:moveTo>
                  <a:cubicBezTo>
                    <a:pt x="-11654" y="137928"/>
                    <a:pt x="125298" y="9264"/>
                    <a:pt x="316018" y="0"/>
                  </a:cubicBezTo>
                  <a:cubicBezTo>
                    <a:pt x="517873" y="-22453"/>
                    <a:pt x="745133" y="-15187"/>
                    <a:pt x="1068720" y="0"/>
                  </a:cubicBezTo>
                  <a:cubicBezTo>
                    <a:pt x="1392307" y="15187"/>
                    <a:pt x="1557490" y="-11960"/>
                    <a:pt x="1877177" y="0"/>
                  </a:cubicBezTo>
                  <a:cubicBezTo>
                    <a:pt x="2196864" y="11960"/>
                    <a:pt x="2340293" y="-31557"/>
                    <a:pt x="2685634" y="0"/>
                  </a:cubicBezTo>
                  <a:cubicBezTo>
                    <a:pt x="3030975" y="31557"/>
                    <a:pt x="3084069" y="14322"/>
                    <a:pt x="3271069" y="0"/>
                  </a:cubicBezTo>
                  <a:cubicBezTo>
                    <a:pt x="3458069" y="-14322"/>
                    <a:pt x="3825419" y="4198"/>
                    <a:pt x="3968015" y="0"/>
                  </a:cubicBezTo>
                  <a:cubicBezTo>
                    <a:pt x="4110611" y="-4198"/>
                    <a:pt x="4378126" y="-34521"/>
                    <a:pt x="4664961" y="0"/>
                  </a:cubicBezTo>
                  <a:cubicBezTo>
                    <a:pt x="4951796" y="34521"/>
                    <a:pt x="5288009" y="26666"/>
                    <a:pt x="5891586" y="0"/>
                  </a:cubicBezTo>
                  <a:cubicBezTo>
                    <a:pt x="6060934" y="806"/>
                    <a:pt x="6186429" y="165950"/>
                    <a:pt x="6207604" y="316018"/>
                  </a:cubicBezTo>
                  <a:cubicBezTo>
                    <a:pt x="6206909" y="518526"/>
                    <a:pt x="6192739" y="643551"/>
                    <a:pt x="6207604" y="960675"/>
                  </a:cubicBezTo>
                  <a:cubicBezTo>
                    <a:pt x="6222469" y="1277799"/>
                    <a:pt x="6205002" y="1320408"/>
                    <a:pt x="6207604" y="1580052"/>
                  </a:cubicBezTo>
                  <a:cubicBezTo>
                    <a:pt x="6169465" y="1736547"/>
                    <a:pt x="6065773" y="1880429"/>
                    <a:pt x="5891586" y="1896070"/>
                  </a:cubicBezTo>
                  <a:cubicBezTo>
                    <a:pt x="5732211" y="1866900"/>
                    <a:pt x="5381126" y="1905580"/>
                    <a:pt x="5194640" y="1896070"/>
                  </a:cubicBezTo>
                  <a:cubicBezTo>
                    <a:pt x="5008154" y="1886560"/>
                    <a:pt x="4563639" y="1873810"/>
                    <a:pt x="4386183" y="1896070"/>
                  </a:cubicBezTo>
                  <a:cubicBezTo>
                    <a:pt x="4208727" y="1918330"/>
                    <a:pt x="4051908" y="1927613"/>
                    <a:pt x="3744992" y="1896070"/>
                  </a:cubicBezTo>
                  <a:cubicBezTo>
                    <a:pt x="3438076" y="1864527"/>
                    <a:pt x="3369643" y="1921657"/>
                    <a:pt x="3103802" y="1896070"/>
                  </a:cubicBezTo>
                  <a:cubicBezTo>
                    <a:pt x="2837961" y="1870484"/>
                    <a:pt x="2719234" y="1864336"/>
                    <a:pt x="2462612" y="1896070"/>
                  </a:cubicBezTo>
                  <a:cubicBezTo>
                    <a:pt x="2205990" y="1927805"/>
                    <a:pt x="2080836" y="1876954"/>
                    <a:pt x="1821421" y="1896070"/>
                  </a:cubicBezTo>
                  <a:cubicBezTo>
                    <a:pt x="1562006" y="1915186"/>
                    <a:pt x="1473403" y="1880127"/>
                    <a:pt x="1291742" y="1896070"/>
                  </a:cubicBezTo>
                  <a:cubicBezTo>
                    <a:pt x="1110081" y="1912013"/>
                    <a:pt x="758590" y="1864322"/>
                    <a:pt x="316018" y="1896070"/>
                  </a:cubicBezTo>
                  <a:cubicBezTo>
                    <a:pt x="157543" y="1886146"/>
                    <a:pt x="-4640" y="1754169"/>
                    <a:pt x="0" y="1580052"/>
                  </a:cubicBezTo>
                  <a:cubicBezTo>
                    <a:pt x="-16728" y="1421773"/>
                    <a:pt x="-17945" y="1211734"/>
                    <a:pt x="0" y="985956"/>
                  </a:cubicBezTo>
                  <a:cubicBezTo>
                    <a:pt x="17945" y="760178"/>
                    <a:pt x="-12771" y="630742"/>
                    <a:pt x="0" y="316018"/>
                  </a:cubicBezTo>
                  <a:close/>
                </a:path>
              </a:pathLst>
            </a:custGeom>
            <a:noFill/>
            <a:ln>
              <a:solidFill>
                <a:schemeClr val="tx1"/>
              </a:solidFill>
              <a:prstDash val="lgDashDotDot"/>
              <a:extLst>
                <a:ext uri="{C807C97D-BFC1-408E-A445-0C87EB9F89A2}">
                  <ask:lineSketchStyleProps xmlns="" xmlns:ask="http://schemas.microsoft.com/office/drawing/2018/sketchyshapes" sd="108995215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 name="Rectangle: Rounded Corners 3">
              <a:extLst>
                <a:ext uri="{FF2B5EF4-FFF2-40B4-BE49-F238E27FC236}">
                  <a16:creationId xmlns="" xmlns:a16="http://schemas.microsoft.com/office/drawing/2014/main" id="{83C52D2B-6401-843C-0AB3-4F1E11A49E22}"/>
                </a:ext>
              </a:extLst>
            </p:cNvPr>
            <p:cNvSpPr/>
            <p:nvPr/>
          </p:nvSpPr>
          <p:spPr>
            <a:xfrm>
              <a:off x="1905000" y="2133600"/>
              <a:ext cx="5943600" cy="152400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Kết</a:t>
              </a: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quả</a:t>
              </a: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đạt</a:t>
              </a: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được</a:t>
              </a:r>
              <a:endPar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a:endParaRPr lang="vi-VN" dirty="0"/>
            </a:p>
          </p:txBody>
        </p:sp>
        <p:sp>
          <p:nvSpPr>
            <p:cNvPr id="5" name="Diamond 4">
              <a:extLst>
                <a:ext uri="{FF2B5EF4-FFF2-40B4-BE49-F238E27FC236}">
                  <a16:creationId xmlns="" xmlns:a16="http://schemas.microsoft.com/office/drawing/2014/main" id="{5241A24C-BA0A-F54A-F237-7F1D311E9490}"/>
                </a:ext>
              </a:extLst>
            </p:cNvPr>
            <p:cNvSpPr/>
            <p:nvPr/>
          </p:nvSpPr>
          <p:spPr>
            <a:xfrm>
              <a:off x="609600" y="1113830"/>
              <a:ext cx="1676400" cy="1600199"/>
            </a:xfrm>
            <a:prstGeom prst="diamond">
              <a:avLst/>
            </a:prstGeom>
            <a:gradFill flip="none" rotWithShape="1">
              <a:gsLst>
                <a:gs pos="0">
                  <a:schemeClr val="accent6">
                    <a:lumMod val="67000"/>
                  </a:schemeClr>
                </a:gs>
                <a:gs pos="29000">
                  <a:schemeClr val="accent6">
                    <a:lumMod val="97000"/>
                    <a:lumOff val="3000"/>
                  </a:schemeClr>
                </a:gs>
                <a:gs pos="54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47789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1ED8053C-AF28-403A-90F2-67A100EDEC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 xmlns:a16="http://schemas.microsoft.com/office/drawing/2014/main" id="{10BCDCE7-03A4-438B-9B4A-0F5E37C4C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2007" y="456020"/>
            <a:ext cx="505296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 xmlns:a16="http://schemas.microsoft.com/office/drawing/2014/main" id="{BB891102-6B0C-94D1-6F78-FD38934AC0B3}"/>
              </a:ext>
            </a:extLst>
          </p:cNvPr>
          <p:cNvSpPr txBox="1"/>
          <p:nvPr/>
        </p:nvSpPr>
        <p:spPr>
          <a:xfrm>
            <a:off x="3681566" y="3053844"/>
            <a:ext cx="5135880" cy="858785"/>
          </a:xfrm>
          <a:prstGeom prst="rect">
            <a:avLst/>
          </a:prstGeom>
        </p:spPr>
        <p:txBody>
          <a:bodyPr vert="horz" lIns="91440" tIns="45720" rIns="91440" bIns="45720" rtlCol="0" anchor="t">
            <a:noAutofit/>
          </a:bodyPr>
          <a:lstStyle/>
          <a:p>
            <a:pPr algn="ctr">
              <a:lnSpc>
                <a:spcPct val="17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III. </a:t>
            </a:r>
          </a:p>
          <a:p>
            <a:pPr algn="ctr">
              <a:lnSpc>
                <a:spcPct val="17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KẾT LUÂN</a:t>
            </a:r>
          </a:p>
        </p:txBody>
      </p:sp>
      <p:pic>
        <p:nvPicPr>
          <p:cNvPr id="18" name="Picture 17" descr="A picture containing doll, toy&#10;&#10;Description automatically generated">
            <a:extLst>
              <a:ext uri="{FF2B5EF4-FFF2-40B4-BE49-F238E27FC236}">
                <a16:creationId xmlns="" xmlns:a16="http://schemas.microsoft.com/office/drawing/2014/main" id="{585B8FFE-AE7E-FA57-35BF-86BA892F2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67" y="2743199"/>
            <a:ext cx="2762639" cy="2762639"/>
          </a:xfrm>
          <a:prstGeom prst="rect">
            <a:avLst/>
          </a:prstGeom>
        </p:spPr>
      </p:pic>
      <p:pic>
        <p:nvPicPr>
          <p:cNvPr id="14" name="Picture 13" descr="A picture containing toy, doll, vector graphics&#10;&#10;Description automatically generated">
            <a:extLst>
              <a:ext uri="{FF2B5EF4-FFF2-40B4-BE49-F238E27FC236}">
                <a16:creationId xmlns="" xmlns:a16="http://schemas.microsoft.com/office/drawing/2014/main" id="{81AC0876-5A20-0C9A-A150-8DF22F87C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846" y="685800"/>
            <a:ext cx="2997049" cy="2997049"/>
          </a:xfrm>
          <a:prstGeom prst="rect">
            <a:avLst/>
          </a:prstGeom>
        </p:spPr>
      </p:pic>
      <p:sp>
        <p:nvSpPr>
          <p:cNvPr id="20" name="Hexagon 19">
            <a:extLst>
              <a:ext uri="{FF2B5EF4-FFF2-40B4-BE49-F238E27FC236}">
                <a16:creationId xmlns="" xmlns:a16="http://schemas.microsoft.com/office/drawing/2014/main" id="{2F723776-3696-CD3C-739C-CD5DC2E48DF4}"/>
              </a:ext>
            </a:extLst>
          </p:cNvPr>
          <p:cNvSpPr/>
          <p:nvPr/>
        </p:nvSpPr>
        <p:spPr>
          <a:xfrm>
            <a:off x="8111142" y="-501127"/>
            <a:ext cx="1412607" cy="1219200"/>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exagon 20">
            <a:extLst>
              <a:ext uri="{FF2B5EF4-FFF2-40B4-BE49-F238E27FC236}">
                <a16:creationId xmlns="" xmlns:a16="http://schemas.microsoft.com/office/drawing/2014/main" id="{63CFAECA-859B-FCD2-6E83-11B3C6CC2E58}"/>
              </a:ext>
            </a:extLst>
          </p:cNvPr>
          <p:cNvSpPr/>
          <p:nvPr/>
        </p:nvSpPr>
        <p:spPr>
          <a:xfrm>
            <a:off x="8187792" y="5878648"/>
            <a:ext cx="1412607" cy="1219200"/>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00074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10667</TotalTime>
  <Words>288</Words>
  <Application>Microsoft Office PowerPoint</Application>
  <PresentationFormat>On-screen Show (4:3)</PresentationFormat>
  <Paragraphs>18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HUE</dc:creator>
  <cp:lastModifiedBy>SKY</cp:lastModifiedBy>
  <cp:revision>74</cp:revision>
  <dcterms:created xsi:type="dcterms:W3CDTF">2020-10-31T02:53:55Z</dcterms:created>
  <dcterms:modified xsi:type="dcterms:W3CDTF">2023-05-22T03:23:50Z</dcterms:modified>
</cp:coreProperties>
</file>