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  <p:sldId id="27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 varScale="1">
        <p:scale>
          <a:sx n="68" d="100"/>
          <a:sy n="68" d="100"/>
        </p:scale>
        <p:origin x="17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NBTN  “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Minh Giang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872" y="0"/>
            <a:ext cx="884825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V.A – Đoàn Tàu Nhỏ Xí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590800"/>
            <a:ext cx="3581400" cy="3581400"/>
          </a:xfr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1772" y="1219200"/>
            <a:ext cx="885082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1.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1: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Gây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hứng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thú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Cô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cho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trẻ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“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Đoàn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nhỏ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xíu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”</a:t>
            </a: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9718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601" y="1219200"/>
            <a:ext cx="70661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2: </a:t>
            </a:r>
          </a:p>
          <a:p>
            <a:pPr algn="ctr"/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tìm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hiểu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hỏa</a:t>
            </a:r>
            <a:endParaRPr lang="en-US" sz="6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798" y="5338465"/>
            <a:ext cx="2430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410" y="5750004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Đầu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67" y="228600"/>
            <a:ext cx="8316158" cy="6096000"/>
          </a:xfrm>
        </p:spPr>
      </p:pic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422465" y="1676400"/>
            <a:ext cx="3902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Mở</a:t>
            </a:r>
            <a:r>
              <a:rPr lang="en-US" sz="8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99</Words>
  <Application>Microsoft Office PowerPoint</Application>
  <PresentationFormat>On-screen Show (4:3)</PresentationFormat>
  <Paragraphs>14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Calibri</vt:lpstr>
      <vt:lpstr>Arial</vt:lpstr>
      <vt:lpstr>Office Theme</vt:lpstr>
      <vt:lpstr>1_Office Theme</vt:lpstr>
      <vt:lpstr>2_Office Theme</vt:lpstr>
      <vt:lpstr> Đề tài: NBTN  “Tàu hỏa” Chủ đề: Giao thông Lứa tuổi: 24-36 tháng Giáo viên: Hoàng Thị Minh Giang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21</cp:revision>
  <dcterms:created xsi:type="dcterms:W3CDTF">2006-08-16T00:00:00Z</dcterms:created>
  <dcterms:modified xsi:type="dcterms:W3CDTF">2023-06-23T15:41:03Z</dcterms:modified>
</cp:coreProperties>
</file>