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0" r:id="rId16"/>
    <p:sldId id="271" r:id="rId17"/>
    <p:sldId id="272" r:id="rId18"/>
    <p:sldId id="273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5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8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7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0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5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2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7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4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7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75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8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9D655-74C6-4591-8CF0-DEEDF95729A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3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71788" y="822325"/>
            <a:ext cx="61722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/>
          </p:cNvPr>
          <p:cNvSpPr/>
          <p:nvPr/>
        </p:nvSpPr>
        <p:spPr>
          <a:xfrm>
            <a:off x="2755710" y="2906007"/>
            <a:ext cx="6915227" cy="646331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LĨNH VỰC PHÁT TRIỂN NHẬN THỨC</a:t>
            </a: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1734991" y="2906007"/>
            <a:ext cx="8445794" cy="317009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Giáo viên</a:t>
            </a:r>
            <a:r>
              <a:rPr lang="en-US" sz="3200" b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 Ngọc Châm</a:t>
            </a:r>
            <a:endParaRPr lang="vi-VN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7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7" descr="Kết quả hình ảnh cho hình ảnh con ve s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" y="313372"/>
            <a:ext cx="8610600" cy="615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44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888" y="102486"/>
            <a:ext cx="8252460" cy="5970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877818" y="6198870"/>
            <a:ext cx="3276600" cy="5334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CÂY</a:t>
            </a:r>
          </a:p>
        </p:txBody>
      </p:sp>
    </p:spTree>
    <p:extLst>
      <p:ext uri="{BB962C8B-B14F-4D97-AF65-F5344CB8AC3E}">
        <p14:creationId xmlns:p14="http://schemas.microsoft.com/office/powerpoint/2010/main" val="1660212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10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5" y="131446"/>
            <a:ext cx="3727520" cy="2739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355" y="131445"/>
            <a:ext cx="3112770" cy="2739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images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95" y="2990698"/>
            <a:ext cx="3154680" cy="2575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tung\Desktop\cam quy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5" y="2958002"/>
            <a:ext cx="3727520" cy="2607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28135" y="5801106"/>
            <a:ext cx="36576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UỐNG</a:t>
            </a:r>
          </a:p>
        </p:txBody>
      </p:sp>
    </p:spTree>
    <p:extLst>
      <p:ext uri="{BB962C8B-B14F-4D97-AF65-F5344CB8AC3E}">
        <p14:creationId xmlns:p14="http://schemas.microsoft.com/office/powerpoint/2010/main" val="302247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3" name="Picture 5" descr="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65" y="828675"/>
            <a:ext cx="41148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65" y="828675"/>
            <a:ext cx="4191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87621" y="5771357"/>
            <a:ext cx="3016758" cy="7159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</a:t>
            </a:r>
          </a:p>
        </p:txBody>
      </p:sp>
    </p:spTree>
    <p:extLst>
      <p:ext uri="{BB962C8B-B14F-4D97-AF65-F5344CB8AC3E}">
        <p14:creationId xmlns:p14="http://schemas.microsoft.com/office/powerpoint/2010/main" val="27098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"/>
            <a:ext cx="12192000" cy="6938010"/>
          </a:xfrm>
          <a:prstGeom prst="rect">
            <a:avLst/>
          </a:prstGeom>
        </p:spPr>
      </p:pic>
      <p:pic>
        <p:nvPicPr>
          <p:cNvPr id="3" name="Picture 2" descr="Káº¿t quáº£ hÃ¬nh áº£nh cho bien vung t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28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pic>
        <p:nvPicPr>
          <p:cNvPr id="3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10"/>
            <a:ext cx="12192000" cy="709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71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3" name="Picture 5" descr="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82" y="113739"/>
            <a:ext cx="4162425" cy="33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7" y="3447489"/>
            <a:ext cx="41910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957807" y="4044449"/>
            <a:ext cx="27041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</a:endParaRPr>
          </a:p>
        </p:txBody>
      </p:sp>
      <p:pic>
        <p:nvPicPr>
          <p:cNvPr id="6" name="Picture 2" descr="tráº» bá» rÃ´m sáº£y trong mÃ¹a hÃ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82" y="113739"/>
            <a:ext cx="4038600" cy="3193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au hieu benh sot xuat huyet o t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807" y="3306926"/>
            <a:ext cx="40386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289774" y="3035256"/>
            <a:ext cx="2372139" cy="54333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2051" y="2800350"/>
            <a:ext cx="6367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937510" y="251460"/>
            <a:ext cx="7132320" cy="4800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98" name="Picture 2" descr="Nắng nóng ở nhiều khu vực trên cả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83" y="1605915"/>
            <a:ext cx="4191953" cy="2851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995" y="1577340"/>
            <a:ext cx="3865245" cy="288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634615" y="4726305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8193405" y="4669155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6696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201351" y="254266"/>
            <a:ext cx="6163586" cy="4457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173" y="1346864"/>
            <a:ext cx="4503835" cy="2879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89252"/>
            <a:ext cx="4254014" cy="3067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358389" y="4745518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286700" y="4872732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697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64f9bc08a8d3c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2646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860979" y="254607"/>
            <a:ext cx="6057900" cy="4686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8" y="1378224"/>
            <a:ext cx="4572182" cy="3312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627" y="1378225"/>
            <a:ext cx="4687824" cy="3312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133102" y="5002608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593537" y="4858162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8037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images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7" y="644611"/>
            <a:ext cx="4780005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9016" y="682711"/>
            <a:ext cx="4942703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399006" y="5152768"/>
            <a:ext cx="3435178" cy="6796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0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2" descr="rain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8" y="266700"/>
            <a:ext cx="4602892" cy="3312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Nd9GcQX_tsee_Cgge8PFbc0B-HbUXZE8zCtHKk36dQ-v9AZWk0ns7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22" y="246478"/>
            <a:ext cx="4864444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86" y="3760430"/>
            <a:ext cx="4572000" cy="2916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6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wnload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56896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30" y="1485900"/>
            <a:ext cx="4876800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72692" y="415131"/>
            <a:ext cx="4529438" cy="579438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Trang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hè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9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wnload (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16" y="0"/>
            <a:ext cx="12282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4" y="533400"/>
            <a:ext cx="5132684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83" y="609600"/>
            <a:ext cx="57318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26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16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16646" y="764024"/>
            <a:ext cx="25587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0870" y="2274838"/>
            <a:ext cx="6598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gì chỉ nở mùa hè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Dang tay đón bạn ve về đỏ cây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trên mái phố suốt ngày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ai cắm lọ hoa này để chơi?</a:t>
            </a:r>
          </a:p>
        </p:txBody>
      </p:sp>
    </p:spTree>
    <p:extLst>
      <p:ext uri="{BB962C8B-B14F-4D97-AF65-F5344CB8AC3E}">
        <p14:creationId xmlns:p14="http://schemas.microsoft.com/office/powerpoint/2010/main" val="422998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pic>
        <p:nvPicPr>
          <p:cNvPr id="3" name="Picture 4" descr="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3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2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131</Words>
  <Application>Microsoft Office PowerPoint</Application>
  <PresentationFormat>Widescreen</PresentationFormat>
  <Paragraphs>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.VnVogue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15</cp:revision>
  <dcterms:created xsi:type="dcterms:W3CDTF">2023-04-10T07:56:45Z</dcterms:created>
  <dcterms:modified xsi:type="dcterms:W3CDTF">2023-08-10T13:13:59Z</dcterms:modified>
</cp:coreProperties>
</file>