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>
        <p:scale>
          <a:sx n="76" d="100"/>
          <a:sy n="76" d="100"/>
        </p:scale>
        <p:origin x="-498" y="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818" y="1284180"/>
            <a:ext cx="6705600" cy="1470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 NĂNG SỐNG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752621-BA6B-CC28-DACD-27959A6D4005}"/>
              </a:ext>
            </a:extLst>
          </p:cNvPr>
          <p:cNvSpPr txBox="1"/>
          <p:nvPr/>
        </p:nvSpPr>
        <p:spPr>
          <a:xfrm>
            <a:off x="4212181" y="3200400"/>
            <a:ext cx="34107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trẻ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: 4 – 5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Hằng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D8FD59-666A-F5DC-BD62-34EFDE32D1A4}"/>
              </a:ext>
            </a:extLst>
          </p:cNvPr>
          <p:cNvSpPr txBox="1"/>
          <p:nvPr/>
        </p:nvSpPr>
        <p:spPr>
          <a:xfrm>
            <a:off x="4553606" y="228600"/>
            <a:ext cx="3652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924195"/>
            <a:ext cx="10363200" cy="15001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99</Words>
  <Application>Microsoft Office PowerPoint</Application>
  <PresentationFormat>Custom</PresentationFormat>
  <Paragraphs>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KỸ NĂNG SỐNG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SKY</cp:lastModifiedBy>
  <cp:revision>31</cp:revision>
  <dcterms:created xsi:type="dcterms:W3CDTF">2021-12-20T16:12:18Z</dcterms:created>
  <dcterms:modified xsi:type="dcterms:W3CDTF">2023-08-08T09:03:36Z</dcterms:modified>
</cp:coreProperties>
</file>