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0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CFB2-A41D-4BAF-9E16-9DB0A3BE71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94CF-E59C-4058-9F4F-D267D75A1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9789"/>
            <a:ext cx="12192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  <a:t>BÀI DỰ THI GIÁO VIÊN GIỎI CẤP TRƯỜNG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  <a:t/>
            </a:r>
            <a:br>
              <a:rPr lang="en-US" sz="5400" b="1" dirty="0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</a:br>
            <a:r>
              <a:rPr lang="en-US" sz="3200" dirty="0" err="1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  <a:t>Năm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  <a:t> </a:t>
            </a:r>
            <a:r>
              <a:rPr lang="en-US" sz="3200" dirty="0" err="1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  <a:t>học</a:t>
            </a:r>
            <a:r>
              <a:rPr lang="en-US" sz="3200" dirty="0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  <a:t>: 2022 - 2023</a:t>
            </a:r>
            <a:r>
              <a:rPr lang="en-US" b="1" dirty="0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  <a:t/>
            </a:r>
            <a:br>
              <a:rPr lang="en-US" b="1" dirty="0">
                <a:ln w="28575">
                  <a:solidFill>
                    <a:schemeClr val="tx1"/>
                  </a:solidFill>
                </a:ln>
                <a:latin typeface="UVN Cat Bien Nhe" panose="02090503050305090704" pitchFamily="18" charset="0"/>
              </a:rPr>
            </a:br>
            <a:endParaRPr lang="en-US" b="1" dirty="0">
              <a:ln w="28575">
                <a:solidFill>
                  <a:schemeClr val="tx1"/>
                </a:solidFill>
              </a:ln>
              <a:latin typeface="UVN Cat Bien Nhe" panose="020905030503050907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127" y="2960771"/>
            <a:ext cx="9144000" cy="165576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UVN Anh Sang" panose="020B0508020207060204" pitchFamily="34" charset="0"/>
              </a:rPr>
              <a:t>MỘT SỐ GIẢI PHÁP GIÁO DỤC LỄ GIÁO CHO TRẺ 5-6 TUỔI</a:t>
            </a:r>
            <a:endParaRPr lang="en-US" sz="8800" dirty="0">
              <a:solidFill>
                <a:srgbClr val="FF0000"/>
              </a:solidFill>
              <a:latin typeface="UVN Anh Sang" panose="020B0508020207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0766" y="246372"/>
            <a:ext cx="9373920" cy="1926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" y="383423"/>
            <a:ext cx="1951685" cy="2733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2545" y="2578098"/>
            <a:ext cx="997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864" y="1750065"/>
            <a:ext cx="9473908" cy="4885857"/>
            <a:chOff x="2158864" y="1750065"/>
            <a:chExt cx="9473908" cy="488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861" y="1750065"/>
              <a:ext cx="4602911" cy="34521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864" y="1750065"/>
              <a:ext cx="4602911" cy="345218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2315689" y="5424639"/>
              <a:ext cx="9115203" cy="121128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lễ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00761" y="0"/>
            <a:ext cx="10201234" cy="1926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" y="157792"/>
            <a:ext cx="1951685" cy="273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25" y="1733328"/>
            <a:ext cx="3337087" cy="5124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14" y="2701166"/>
            <a:ext cx="4011381" cy="4156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2" y="2701166"/>
            <a:ext cx="3839688" cy="41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4144" y="1764124"/>
            <a:ext cx="5961413" cy="3409723"/>
            <a:chOff x="3034144" y="1764124"/>
            <a:chExt cx="5961413" cy="3409723"/>
          </a:xfrm>
        </p:grpSpPr>
        <p:sp>
          <p:nvSpPr>
            <p:cNvPr id="6" name="Oval 5"/>
            <p:cNvSpPr/>
            <p:nvPr/>
          </p:nvSpPr>
          <p:spPr>
            <a:xfrm>
              <a:off x="3717890" y="1764124"/>
              <a:ext cx="4500747" cy="340972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34144" y="2559641"/>
              <a:ext cx="59614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6:</a:t>
              </a:r>
            </a:p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ngợi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9" y="514116"/>
            <a:ext cx="3432450" cy="5404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12" y="514116"/>
            <a:ext cx="3432450" cy="54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0746" y="178129"/>
            <a:ext cx="10201234" cy="1926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" y="0"/>
            <a:ext cx="1951685" cy="273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1" y="2701237"/>
            <a:ext cx="3580703" cy="3542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18" y="2627573"/>
            <a:ext cx="3580703" cy="361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3750" r="16667" b="7499"/>
          <a:stretch/>
        </p:blipFill>
        <p:spPr>
          <a:xfrm>
            <a:off x="4262556" y="2283070"/>
            <a:ext cx="3676650" cy="39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899" y="593766"/>
            <a:ext cx="9642763" cy="133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3824" y="70478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KẾT QUẢ ĐẠT ĐƯỢC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1" y="454229"/>
            <a:ext cx="3534279" cy="3096493"/>
          </a:xfrm>
          <a:prstGeom prst="hexagon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22" y="567046"/>
            <a:ext cx="3587446" cy="2983676"/>
          </a:xfrm>
          <a:prstGeom prst="hexagon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02" y="665018"/>
            <a:ext cx="4073235" cy="3054926"/>
          </a:xfrm>
          <a:prstGeom prst="hear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19" y="3550722"/>
            <a:ext cx="3643052" cy="3307278"/>
          </a:xfrm>
          <a:prstGeom prst="hexagon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94" y="3550721"/>
            <a:ext cx="3746542" cy="3307279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618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25" y="3344871"/>
            <a:ext cx="4351338" cy="43513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20003" r="8845" b="13039"/>
          <a:stretch/>
        </p:blipFill>
        <p:spPr>
          <a:xfrm>
            <a:off x="137954" y="4013860"/>
            <a:ext cx="3353322" cy="3074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2" y="-674278"/>
            <a:ext cx="3859727" cy="3859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46" y="-833700"/>
            <a:ext cx="4178570" cy="463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19944"/>
          <a:stretch/>
        </p:blipFill>
        <p:spPr>
          <a:xfrm>
            <a:off x="8717242" y="3895106"/>
            <a:ext cx="3806254" cy="3685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18819"/>
          <a:stretch/>
        </p:blipFill>
        <p:spPr>
          <a:xfrm>
            <a:off x="137954" y="0"/>
            <a:ext cx="3570355" cy="3657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51958" y="2897579"/>
            <a:ext cx="7980218" cy="997527"/>
            <a:chOff x="3051958" y="2897579"/>
            <a:chExt cx="7980218" cy="997527"/>
          </a:xfrm>
        </p:grpSpPr>
        <p:sp>
          <p:nvSpPr>
            <p:cNvPr id="16" name="Rounded Rectangle 15"/>
            <p:cNvSpPr/>
            <p:nvPr/>
          </p:nvSpPr>
          <p:spPr>
            <a:xfrm>
              <a:off x="3051958" y="2897579"/>
              <a:ext cx="5795159" cy="99752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94461" y="3045954"/>
              <a:ext cx="7837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UVN Anh Hai" panose="02040603050506020403" pitchFamily="18" charset="0"/>
                </a:rPr>
                <a:t>GIÁO DỤC LỄ GIÁO</a:t>
              </a:r>
              <a:endParaRPr lang="en-US" sz="4400" dirty="0">
                <a:solidFill>
                  <a:schemeClr val="bg1"/>
                </a:solidFill>
                <a:latin typeface="UVN Anh Hai" panose="02040603050506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2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94346059592722002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72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514" y="559276"/>
            <a:ext cx="10029372" cy="5555774"/>
          </a:xfrm>
        </p:spPr>
      </p:pic>
    </p:spTree>
    <p:extLst>
      <p:ext uri="{BB962C8B-B14F-4D97-AF65-F5344CB8AC3E}">
        <p14:creationId xmlns:p14="http://schemas.microsoft.com/office/powerpoint/2010/main" val="18563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>
          <a:xfrm>
            <a:off x="3067365" y="1345572"/>
            <a:ext cx="5799808" cy="5415670"/>
          </a:xfrm>
        </p:spPr>
      </p:pic>
      <p:sp>
        <p:nvSpPr>
          <p:cNvPr id="5" name="Rounded Rectangle 4"/>
          <p:cNvSpPr/>
          <p:nvPr/>
        </p:nvSpPr>
        <p:spPr>
          <a:xfrm>
            <a:off x="2945081" y="142503"/>
            <a:ext cx="6282046" cy="13300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UVN Bai Sau Nhe" panose="04030405020802020C03" pitchFamily="82" charset="0"/>
              </a:rPr>
              <a:t>PHÁT TRIỂN TOÀN DIỆN CÁC KỸ NĂNG</a:t>
            </a:r>
            <a:endParaRPr lang="en-US" sz="4000" b="1" dirty="0">
              <a:latin typeface="UVN Bai Sau Nhe" panose="04030405020802020C03" pitchFamily="8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46117" y="1793172"/>
            <a:ext cx="3567247" cy="1935679"/>
            <a:chOff x="-146117" y="1793172"/>
            <a:chExt cx="3567247" cy="1935679"/>
          </a:xfrm>
        </p:grpSpPr>
        <p:sp>
          <p:nvSpPr>
            <p:cNvPr id="6" name="Flowchart: Sequential Access Storage 5"/>
            <p:cNvSpPr/>
            <p:nvPr/>
          </p:nvSpPr>
          <p:spPr>
            <a:xfrm>
              <a:off x="605642" y="1793172"/>
              <a:ext cx="2063730" cy="1935679"/>
            </a:xfrm>
            <a:prstGeom prst="flowChartMagneticTap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46117" y="2493818"/>
              <a:ext cx="35672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ĐẠO ĐỨC</a:t>
              </a:r>
            </a:p>
            <a:p>
              <a:endParaRPr lang="en-US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94484" y="4438426"/>
            <a:ext cx="3567247" cy="1935679"/>
            <a:chOff x="-94484" y="4438426"/>
            <a:chExt cx="3567247" cy="1935679"/>
          </a:xfrm>
        </p:grpSpPr>
        <p:sp>
          <p:nvSpPr>
            <p:cNvPr id="10" name="Flowchart: Sequential Access Storage 9"/>
            <p:cNvSpPr/>
            <p:nvPr/>
          </p:nvSpPr>
          <p:spPr>
            <a:xfrm rot="19792675">
              <a:off x="657275" y="4438426"/>
              <a:ext cx="2063730" cy="1935679"/>
            </a:xfrm>
            <a:prstGeom prst="flowChartMagneticTap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94484" y="5116285"/>
              <a:ext cx="35672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TRÍ TUỆ</a:t>
              </a:r>
              <a:endPara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13134" y="4261226"/>
            <a:ext cx="3567247" cy="1935679"/>
            <a:chOff x="8831887" y="3881216"/>
            <a:chExt cx="3567247" cy="1935679"/>
          </a:xfrm>
        </p:grpSpPr>
        <p:sp>
          <p:nvSpPr>
            <p:cNvPr id="16" name="Flowchart: Sequential Access Storage 15"/>
            <p:cNvSpPr/>
            <p:nvPr/>
          </p:nvSpPr>
          <p:spPr>
            <a:xfrm rot="803396" flipH="1">
              <a:off x="9583646" y="3881216"/>
              <a:ext cx="2063730" cy="1935679"/>
            </a:xfrm>
            <a:prstGeom prst="flowChartMagneticTape">
              <a:avLst/>
            </a:prstGeom>
            <a:solidFill>
              <a:srgbClr val="CC66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1887" y="4654620"/>
              <a:ext cx="35672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THẨM MĨ</a:t>
              </a:r>
              <a:endPara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30191" y="1525978"/>
            <a:ext cx="2580841" cy="1935679"/>
            <a:chOff x="9330191" y="1525978"/>
            <a:chExt cx="2580841" cy="1935679"/>
          </a:xfrm>
        </p:grpSpPr>
        <p:sp>
          <p:nvSpPr>
            <p:cNvPr id="13" name="Flowchart: Sequential Access Storage 12"/>
            <p:cNvSpPr/>
            <p:nvPr/>
          </p:nvSpPr>
          <p:spPr>
            <a:xfrm flipH="1">
              <a:off x="9330191" y="1525978"/>
              <a:ext cx="2063730" cy="1935679"/>
            </a:xfrm>
            <a:prstGeom prst="flowChartMagneticTape">
              <a:avLst/>
            </a:prstGeom>
            <a:solidFill>
              <a:srgbClr val="FF0066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69549" y="2132893"/>
              <a:ext cx="2541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THỂ CHẤT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2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8" y="519505"/>
            <a:ext cx="10515600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UVN Chim Bien Nang" panose="0209080305050A020404" pitchFamily="18" charset="0"/>
              </a:rPr>
              <a:t>GIÁO DỤC LỄ GIÁO CHO TRẺ MẦM NON</a:t>
            </a:r>
            <a:endParaRPr lang="en-US" sz="4000" dirty="0">
              <a:solidFill>
                <a:srgbClr val="FF0000"/>
              </a:solidFill>
              <a:latin typeface="UVN Chim Bien Nang" panose="0209080305050A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15741" y="244134"/>
            <a:ext cx="3277589" cy="15675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THUẬN LỢI</a:t>
            </a:r>
            <a:endParaRPr lang="en-US" sz="48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811677"/>
            <a:ext cx="3930732" cy="4244739"/>
            <a:chOff x="0" y="1811677"/>
            <a:chExt cx="3930732" cy="42447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" r="7811" b="7696"/>
            <a:stretch/>
          </p:blipFill>
          <p:spPr>
            <a:xfrm>
              <a:off x="0" y="1811677"/>
              <a:ext cx="3930732" cy="42447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9387" y="2730307"/>
              <a:ext cx="3360717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endPara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endPara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30634" y="1811677"/>
            <a:ext cx="3930732" cy="4244739"/>
            <a:chOff x="4130634" y="1811677"/>
            <a:chExt cx="3930732" cy="42447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" r="7811" b="7696"/>
            <a:stretch/>
          </p:blipFill>
          <p:spPr>
            <a:xfrm>
              <a:off x="4130634" y="1811677"/>
              <a:ext cx="3930732" cy="42447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70021" y="2730306"/>
              <a:ext cx="3360717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46473" y="1811677"/>
            <a:ext cx="4045527" cy="4244739"/>
            <a:chOff x="8146473" y="1811677"/>
            <a:chExt cx="4045527" cy="42447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4" r="7811" b="7696"/>
            <a:stretch/>
          </p:blipFill>
          <p:spPr>
            <a:xfrm>
              <a:off x="8146473" y="1811677"/>
              <a:ext cx="3930732" cy="42447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593777" y="2868805"/>
              <a:ext cx="359822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13754"/>
            <a:ext cx="3978637" cy="5533903"/>
            <a:chOff x="0" y="213754"/>
            <a:chExt cx="3978637" cy="55339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3754"/>
              <a:ext cx="3978637" cy="55339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1262" y="1876301"/>
              <a:ext cx="337259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56768" y="116773"/>
            <a:ext cx="3978637" cy="5630884"/>
            <a:chOff x="4156768" y="116773"/>
            <a:chExt cx="3978637" cy="56308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768" y="116773"/>
              <a:ext cx="3978637" cy="56308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48653" y="1347917"/>
              <a:ext cx="343156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13363" y="35625"/>
            <a:ext cx="3978637" cy="5628905"/>
            <a:chOff x="8213363" y="35625"/>
            <a:chExt cx="3978637" cy="56289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363" y="35625"/>
              <a:ext cx="3978637" cy="56289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92738" y="1508167"/>
              <a:ext cx="33607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56768" y="4712683"/>
            <a:ext cx="5046109" cy="1916869"/>
            <a:chOff x="4156768" y="4712683"/>
            <a:chExt cx="5046109" cy="1916869"/>
          </a:xfrm>
        </p:grpSpPr>
        <p:sp>
          <p:nvSpPr>
            <p:cNvPr id="4" name="Rounded Rectangle 3"/>
            <p:cNvSpPr/>
            <p:nvPr/>
          </p:nvSpPr>
          <p:spPr>
            <a:xfrm>
              <a:off x="4156768" y="4887385"/>
              <a:ext cx="3277589" cy="156754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KHÓ KHĂN</a:t>
              </a:r>
              <a:endParaRPr lang="en-US" sz="4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7"/>
            <a:stretch/>
          </p:blipFill>
          <p:spPr>
            <a:xfrm rot="1192046">
              <a:off x="7123245" y="4712683"/>
              <a:ext cx="2079632" cy="1916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7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66" y="246372"/>
            <a:ext cx="86214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" y="383423"/>
            <a:ext cx="1951685" cy="2733284"/>
          </a:xfrm>
        </p:spPr>
      </p:pic>
      <p:grpSp>
        <p:nvGrpSpPr>
          <p:cNvPr id="3" name="Group 2"/>
          <p:cNvGrpSpPr/>
          <p:nvPr/>
        </p:nvGrpSpPr>
        <p:grpSpPr>
          <a:xfrm>
            <a:off x="3632146" y="1304011"/>
            <a:ext cx="4738254" cy="2956793"/>
            <a:chOff x="3845002" y="1375951"/>
            <a:chExt cx="4738254" cy="29567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362" y="1375951"/>
              <a:ext cx="4168238" cy="23291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45002" y="3686413"/>
              <a:ext cx="4738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4711" y="3428739"/>
            <a:ext cx="4010406" cy="3276119"/>
            <a:chOff x="264711" y="3428739"/>
            <a:chExt cx="4010406" cy="32761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0" y="3428739"/>
              <a:ext cx="2927488" cy="26297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4711" y="6058527"/>
              <a:ext cx="4010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ọc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34109" y="3393103"/>
            <a:ext cx="3966359" cy="3271449"/>
            <a:chOff x="8034109" y="3393103"/>
            <a:chExt cx="3966359" cy="32714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453" y="3393103"/>
              <a:ext cx="3600464" cy="294293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034109" y="6018221"/>
              <a:ext cx="396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Lồng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hép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1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4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43934" y="2765862"/>
            <a:ext cx="8621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48" y="3614253"/>
            <a:ext cx="1951685" cy="2733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79" y="110796"/>
            <a:ext cx="3462624" cy="2687862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3" y="3710839"/>
            <a:ext cx="3716894" cy="2787670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28" y="110796"/>
            <a:ext cx="4010227" cy="2778756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64" y="3710839"/>
            <a:ext cx="3746548" cy="27876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51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0766" y="246372"/>
            <a:ext cx="9373920" cy="1831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1" y="383423"/>
            <a:ext cx="1951685" cy="27332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62585" y="1606232"/>
            <a:ext cx="4589237" cy="5126726"/>
            <a:chOff x="1662585" y="1606232"/>
            <a:chExt cx="4589237" cy="5126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497" y="1606232"/>
              <a:ext cx="4480325" cy="3903917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1662585" y="5671128"/>
              <a:ext cx="4589237" cy="10618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58940" y="1606232"/>
            <a:ext cx="4509572" cy="5126726"/>
            <a:chOff x="6958940" y="1606232"/>
            <a:chExt cx="4509572" cy="512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8940" y="1606232"/>
              <a:ext cx="4509572" cy="3903917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6958940" y="5671128"/>
              <a:ext cx="4509572" cy="10618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9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231</Words>
  <Application>Microsoft Office PowerPoint</Application>
  <PresentationFormat>Widescreen</PresentationFormat>
  <Paragraphs>35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UVN Anh Hai</vt:lpstr>
      <vt:lpstr>UVN Anh Sang</vt:lpstr>
      <vt:lpstr>UVN Bai Sau Nhe</vt:lpstr>
      <vt:lpstr>UVN Cat Bien Nhe</vt:lpstr>
      <vt:lpstr>UVN Chim Bien Nang</vt:lpstr>
      <vt:lpstr>Office Theme</vt:lpstr>
      <vt:lpstr>BÀI DỰ THI GIÁO VIÊN GIỎI CẤP TRƯỜNG Năm học: 2022 - 2023 </vt:lpstr>
      <vt:lpstr>PowerPoint Presentation</vt:lpstr>
      <vt:lpstr>PowerPoint Presentation</vt:lpstr>
      <vt:lpstr>GIÁO DỤC LỄ GIÁO CHO TRẺ MẦM NON</vt:lpstr>
      <vt:lpstr>PowerPoint Presentation</vt:lpstr>
      <vt:lpstr>PowerPoint Presentation</vt:lpstr>
      <vt:lpstr>Giải pháp 1: Xây dựng kế hoạch giáo dục lễ giáo.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DỰ THI GIÁO VIÊN GIỎI CẤP TRƯỜNG Năm học: 2022 - 2023</dc:title>
  <dc:creator>Techsi.vn</dc:creator>
  <cp:lastModifiedBy>Techsi.vn</cp:lastModifiedBy>
  <cp:revision>44</cp:revision>
  <dcterms:created xsi:type="dcterms:W3CDTF">2022-10-13T05:45:14Z</dcterms:created>
  <dcterms:modified xsi:type="dcterms:W3CDTF">2022-11-29T06:01:45Z</dcterms:modified>
</cp:coreProperties>
</file>