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62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68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8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7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8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1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5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0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9C139-E95F-41EB-A307-023F900CEBF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1616C-D67D-4BDE-88D9-C66FAEF39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4374" r="5743" b="4449"/>
          <a:stretch/>
        </p:blipFill>
        <p:spPr>
          <a:xfrm>
            <a:off x="-15234" y="1574"/>
            <a:ext cx="12207234" cy="6902993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696825" y="429971"/>
            <a:ext cx="4783116" cy="63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1" dirty="0">
                <a:latin typeface="Times New Roman" panose="02020603050405020304" pitchFamily="18" charset="0"/>
              </a:rPr>
              <a:t>PHÒNG GIÁO DỤC &amp; ĐÀO TẠO QUẬN LONG </a:t>
            </a:r>
            <a:r>
              <a:rPr lang="en-US" altLang="en-US" sz="1400" b="1" dirty="0" smtClean="0">
                <a:latin typeface="Times New Roman" panose="02020603050405020304" pitchFamily="18" charset="0"/>
              </a:rPr>
              <a:t>BIÊN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b="1" dirty="0" smtClean="0">
                <a:latin typeface="Times New Roman" panose="02020603050405020304" pitchFamily="18" charset="0"/>
              </a:rPr>
              <a:t>TRƯỜNG </a:t>
            </a:r>
            <a:r>
              <a:rPr lang="en-US" altLang="en-US" sz="1400" b="1" dirty="0">
                <a:latin typeface="Times New Roman" panose="02020603050405020304" pitchFamily="18" charset="0"/>
              </a:rPr>
              <a:t>MẦM NON </a:t>
            </a:r>
            <a:r>
              <a:rPr lang="en-US" altLang="zh-CN" sz="1400" b="1" dirty="0">
                <a:latin typeface="Times New Roman" panose="02020603050405020304" pitchFamily="18" charset="0"/>
                <a:ea typeface="SimSun" panose="02010600030101010101" pitchFamily="2" charset="-122"/>
              </a:rPr>
              <a:t>HOA HƯỚNG DƯƠNG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41004" y="2338523"/>
            <a:ext cx="8512176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9525">
                  <a:solidFill>
                    <a:schemeClr val="tx1"/>
                  </a:solidFill>
                  <a:rou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400" b="1" kern="10" dirty="0">
                <a:ln w="9525">
                  <a:solidFill>
                    <a:schemeClr val="tx1"/>
                  </a:solidFill>
                  <a:rou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LĨNH VỰC PHÁT TRIỂN NHẬN THỨC</a:t>
            </a: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2327610" y="3187598"/>
            <a:ext cx="7088187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LUẬT LỆ GIAO THÔNG ĐƯỜNG BỘ</a:t>
            </a:r>
            <a:endParaRPr lang="en-US" sz="4800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7518" y="4646393"/>
            <a:ext cx="5105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 THỊ HẢI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B2</a:t>
            </a: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2022- 2023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67" y="1228364"/>
            <a:ext cx="1081080" cy="108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>
          <a:xfrm>
            <a:off x="1246695" y="5257800"/>
            <a:ext cx="1080076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buýt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ngồi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thò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ngo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83" y="266700"/>
            <a:ext cx="6865855" cy="47244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5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37"/>
            <a:ext cx="12192000" cy="6898657"/>
          </a:xfrm>
        </p:spPr>
      </p:pic>
      <p:sp>
        <p:nvSpPr>
          <p:cNvPr id="6" name="Rectangle 5"/>
          <p:cNvSpPr/>
          <p:nvPr/>
        </p:nvSpPr>
        <p:spPr>
          <a:xfrm>
            <a:off x="3048000" y="183321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3: 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Củng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cố</a:t>
            </a:r>
            <a:r>
              <a:rPr lang="en-US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”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49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740" y="1027906"/>
            <a:ext cx="918170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TC1: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minh</a:t>
            </a:r>
          </a:p>
          <a:p>
            <a:pPr>
              <a:buFontTx/>
              <a:buChar char="-"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6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28" y="683419"/>
            <a:ext cx="4302125" cy="4343400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683419"/>
            <a:ext cx="4419600" cy="4408488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8283804" y="5255419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353559" y="5304959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8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221706" y="5068888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730791" y="2475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8" y="277178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2" y="2055813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4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966516" y="50165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495121" y="375047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7" y="286606"/>
            <a:ext cx="4340225" cy="4343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831" y="2135982"/>
            <a:ext cx="4319588" cy="4495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4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322" y="2402682"/>
            <a:ext cx="3717925" cy="4191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551584" y="89635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5" y="359296"/>
            <a:ext cx="4660900" cy="48006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2037045" y="5227364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552"/>
            <a:ext cx="5558672" cy="318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703136" y="3759201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8520113" y="1095376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" name="Picture 4" descr="30112010(00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72" y="2735366"/>
            <a:ext cx="4768712" cy="357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45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31144"/>
          </a:xfrm>
        </p:spPr>
      </p:pic>
      <p:sp>
        <p:nvSpPr>
          <p:cNvPr id="5" name="TextBox 4"/>
          <p:cNvSpPr txBox="1"/>
          <p:nvPr/>
        </p:nvSpPr>
        <p:spPr>
          <a:xfrm>
            <a:off x="3742441" y="3487918"/>
            <a:ext cx="4543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3: </a:t>
            </a:r>
          </a:p>
          <a:p>
            <a:pPr algn="ctr">
              <a:defRPr/>
            </a:pP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“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Luyện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tập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”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040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17336" y="593889"/>
            <a:ext cx="74094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đúng-sai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8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39125" y="2005871"/>
            <a:ext cx="615570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8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“BÉ VUI HỌC”</a:t>
            </a:r>
          </a:p>
        </p:txBody>
      </p:sp>
    </p:spTree>
    <p:extLst>
      <p:ext uri="{BB962C8B-B14F-4D97-AF65-F5344CB8AC3E}">
        <p14:creationId xmlns:p14="http://schemas.microsoft.com/office/powerpoint/2010/main" val="2136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566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11286" r="-619" b="-138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243579" y="1364459"/>
            <a:ext cx="3110846" cy="27079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98103" y="1859340"/>
            <a:ext cx="2601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N\thuc tap cuoi khoa\LỚP LÁ\HINH DEN GIAO THONG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18" y="1122862"/>
            <a:ext cx="3020447" cy="342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08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194"/>
          </a:xfrm>
          <a:solidFill>
            <a:srgbClr val="FFC000"/>
          </a:solidFill>
        </p:spPr>
      </p:pic>
      <p:sp>
        <p:nvSpPr>
          <p:cNvPr id="5" name="Rectangle 4"/>
          <p:cNvSpPr/>
          <p:nvPr/>
        </p:nvSpPr>
        <p:spPr>
          <a:xfrm>
            <a:off x="8064631" y="2704250"/>
            <a:ext cx="3167406" cy="24981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29600" y="2894029"/>
            <a:ext cx="2837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3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66" y="1528775"/>
            <a:ext cx="3817855" cy="3808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8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80"/>
            <a:ext cx="12192000" cy="6867580"/>
          </a:xfrm>
        </p:spPr>
      </p:pic>
      <p:sp>
        <p:nvSpPr>
          <p:cNvPr id="5" name="Rectangle 4"/>
          <p:cNvSpPr/>
          <p:nvPr/>
        </p:nvSpPr>
        <p:spPr>
          <a:xfrm>
            <a:off x="8064631" y="2704250"/>
            <a:ext cx="3167406" cy="249810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4" descr="30112010(00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88" y="1453321"/>
            <a:ext cx="4768712" cy="35765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6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6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8198" y="2704685"/>
            <a:ext cx="282213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507" y="1690688"/>
            <a:ext cx="3815014" cy="358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979" cy="6858000"/>
          </a:xfrm>
        </p:spPr>
      </p:pic>
      <p:sp>
        <p:nvSpPr>
          <p:cNvPr id="6" name="WordArt 49"/>
          <p:cNvSpPr>
            <a:spLocks noChangeArrowheads="1" noChangeShapeType="1" noTextEdit="1"/>
          </p:cNvSpPr>
          <p:nvPr/>
        </p:nvSpPr>
        <p:spPr bwMode="auto">
          <a:xfrm>
            <a:off x="3238500" y="214774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16658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llustration_art_of_children_B10-PSD-0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 t="-664" b="4073"/>
          <a:stretch/>
        </p:blipFill>
        <p:spPr bwMode="auto">
          <a:xfrm>
            <a:off x="0" y="-7541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1800520" y="322083"/>
            <a:ext cx="3610466" cy="411794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i="1" dirty="0" smtClean="0"/>
              <a:t>  </a:t>
            </a:r>
            <a:r>
              <a:rPr lang="en-US" altLang="en-US" i="1" dirty="0" err="1" smtClean="0"/>
              <a:t>Câu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đố</a:t>
            </a:r>
            <a:r>
              <a:rPr lang="en-US" altLang="en-US" i="1" dirty="0" smtClean="0"/>
              <a:t>:</a:t>
            </a:r>
          </a:p>
          <a:p>
            <a:pPr eaLnBrk="1" hangingPunct="1">
              <a:buFontTx/>
              <a:buNone/>
            </a:pPr>
            <a:r>
              <a:rPr lang="en-US" altLang="en-US" i="1" dirty="0" smtClean="0"/>
              <a:t> </a:t>
            </a:r>
            <a:r>
              <a:rPr lang="en-US" altLang="en-US" i="1" dirty="0" err="1" smtClean="0"/>
              <a:t>Mắt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đỏ</a:t>
            </a:r>
            <a:r>
              <a:rPr lang="en-US" altLang="en-US" i="1" dirty="0" smtClean="0"/>
              <a:t>, </a:t>
            </a:r>
            <a:r>
              <a:rPr lang="en-US" altLang="en-US" i="1" dirty="0" err="1" smtClean="0"/>
              <a:t>vàng</a:t>
            </a:r>
            <a:r>
              <a:rPr lang="en-US" altLang="en-US" i="1" dirty="0" smtClean="0"/>
              <a:t>, </a:t>
            </a:r>
            <a:r>
              <a:rPr lang="en-US" altLang="en-US" i="1" dirty="0" err="1" smtClean="0"/>
              <a:t>xanh</a:t>
            </a:r>
            <a:endParaRPr lang="en-US" altLang="en-US" i="1" dirty="0" smtClean="0"/>
          </a:p>
          <a:p>
            <a:pPr eaLnBrk="1" hangingPunct="1">
              <a:buFontTx/>
              <a:buNone/>
            </a:pPr>
            <a:r>
              <a:rPr lang="en-US" altLang="en-US" i="1" dirty="0" smtClean="0"/>
              <a:t> </a:t>
            </a:r>
            <a:r>
              <a:rPr lang="en-US" altLang="en-US" i="1" dirty="0" err="1" smtClean="0"/>
              <a:t>Đêm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ngày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đứng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canh</a:t>
            </a:r>
            <a:endParaRPr lang="en-US" altLang="en-US" i="1" dirty="0"/>
          </a:p>
          <a:p>
            <a:pPr eaLnBrk="1" hangingPunct="1">
              <a:buFontTx/>
              <a:buNone/>
            </a:pPr>
            <a:r>
              <a:rPr lang="en-US" altLang="en-US" i="1" dirty="0" err="1" smtClean="0"/>
              <a:t>Ngã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tư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đường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phố</a:t>
            </a:r>
            <a:endParaRPr lang="en-US" altLang="en-US" i="1" dirty="0" smtClean="0"/>
          </a:p>
          <a:p>
            <a:pPr eaLnBrk="1" hangingPunct="1">
              <a:buFontTx/>
              <a:buNone/>
            </a:pPr>
            <a:r>
              <a:rPr lang="en-US" altLang="en-US" i="1" dirty="0" err="1" smtClean="0"/>
              <a:t>Mắt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đỏ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báo</a:t>
            </a:r>
            <a:r>
              <a:rPr lang="en-US" altLang="en-US" i="1" dirty="0" smtClean="0"/>
              <a:t> “</a:t>
            </a:r>
            <a:r>
              <a:rPr lang="en-US" altLang="en-US" i="1" dirty="0" err="1" smtClean="0"/>
              <a:t>dừng</a:t>
            </a:r>
            <a:r>
              <a:rPr lang="en-US" altLang="en-US" i="1" dirty="0" smtClean="0"/>
              <a:t>”</a:t>
            </a:r>
          </a:p>
          <a:p>
            <a:pPr eaLnBrk="1" hangingPunct="1">
              <a:buFontTx/>
              <a:buNone/>
            </a:pPr>
            <a:r>
              <a:rPr lang="en-US" altLang="en-US" i="1" dirty="0" err="1" smtClean="0"/>
              <a:t>Mắt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xanh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báo</a:t>
            </a:r>
            <a:r>
              <a:rPr lang="en-US" altLang="en-US" i="1" dirty="0" smtClean="0"/>
              <a:t> “</a:t>
            </a:r>
            <a:r>
              <a:rPr lang="en-US" altLang="en-US" i="1" dirty="0" err="1" smtClean="0"/>
              <a:t>đi</a:t>
            </a:r>
            <a:r>
              <a:rPr lang="en-US" altLang="en-US" i="1" dirty="0" smtClean="0"/>
              <a:t>”</a:t>
            </a:r>
          </a:p>
          <a:p>
            <a:pPr eaLnBrk="1" hangingPunct="1">
              <a:buFontTx/>
              <a:buNone/>
            </a:pPr>
            <a:r>
              <a:rPr lang="en-US" altLang="en-US" i="1" dirty="0" err="1" smtClean="0"/>
              <a:t>Mắt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vàng</a:t>
            </a:r>
            <a:r>
              <a:rPr lang="en-US" altLang="en-US" i="1" dirty="0" smtClean="0"/>
              <a:t> “</a:t>
            </a:r>
            <a:r>
              <a:rPr lang="en-US" altLang="en-US" i="1" dirty="0" err="1" smtClean="0"/>
              <a:t>chờ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nhé</a:t>
            </a:r>
            <a:r>
              <a:rPr lang="en-US" altLang="en-US" i="1" dirty="0" smtClean="0"/>
              <a:t>!”</a:t>
            </a:r>
          </a:p>
          <a:p>
            <a:pPr eaLnBrk="1" hangingPunct="1">
              <a:buFontTx/>
              <a:buNone/>
            </a:pPr>
            <a:r>
              <a:rPr lang="en-US" altLang="en-US" i="1" dirty="0" err="1" smtClean="0"/>
              <a:t>Đố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bé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đèn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gì</a:t>
            </a:r>
            <a:r>
              <a:rPr lang="en-US" altLang="en-US" i="1" dirty="0" smtClean="0"/>
              <a:t>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300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6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D:\N\thuc tap cuoi khoa\LỚP LÁ\HINH DEN GIAO THONG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82" y="294481"/>
            <a:ext cx="5524500" cy="626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1285" y="2267177"/>
            <a:ext cx="540943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HOẠT ĐỘNG 2: </a:t>
            </a:r>
          </a:p>
          <a:p>
            <a:pPr algn="ctr" eaLnBrk="1" hangingPunct="1">
              <a:defRPr/>
            </a:pPr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“BÉ VUI KHÁM PHÁ”</a:t>
            </a:r>
          </a:p>
        </p:txBody>
      </p:sp>
    </p:spTree>
    <p:extLst>
      <p:ext uri="{BB962C8B-B14F-4D97-AF65-F5344CB8AC3E}">
        <p14:creationId xmlns:p14="http://schemas.microsoft.com/office/powerpoint/2010/main" val="178744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NGA T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66"/>
            <a:ext cx="12192000" cy="683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utomobile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7" y="944840"/>
            <a:ext cx="16002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AGIAed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164" y="831989"/>
            <a:ext cx="72866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3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-0.69167 0.2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46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8611 L 0.20191 0.4416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0"/>
            <a:ext cx="12192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50762" y="5687350"/>
            <a:ext cx="5263299" cy="9239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vỉa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hè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 noChangeArrowheads="1"/>
          </p:cNvSpPr>
          <p:nvPr/>
        </p:nvSpPr>
        <p:spPr>
          <a:xfrm>
            <a:off x="1838227" y="95839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err="1" smtClean="0">
                <a:solidFill>
                  <a:srgbClr val="FF0000"/>
                </a:solidFill>
              </a:rPr>
              <a:t>Đội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mũ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bảo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hiểm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khi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ngồi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trên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xe</a:t>
            </a:r>
            <a:r>
              <a:rPr lang="en-US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máy</a:t>
            </a:r>
            <a:endParaRPr lang="en-US" alt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58"/>
          <a:stretch>
            <a:fillRect/>
          </a:stretch>
        </p:blipFill>
        <p:spPr bwMode="auto">
          <a:xfrm>
            <a:off x="2171700" y="2061328"/>
            <a:ext cx="78486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>
          <a:xfrm>
            <a:off x="1652832" y="152089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chen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lấn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xe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30112010(00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91" y="1295089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96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372</Words>
  <Application>Microsoft Office PowerPoint</Application>
  <PresentationFormat>Widescreen</PresentationFormat>
  <Paragraphs>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</dc:creator>
  <cp:lastModifiedBy>Hai</cp:lastModifiedBy>
  <cp:revision>6</cp:revision>
  <dcterms:created xsi:type="dcterms:W3CDTF">2023-03-12T14:10:52Z</dcterms:created>
  <dcterms:modified xsi:type="dcterms:W3CDTF">2023-03-12T14:44:52Z</dcterms:modified>
</cp:coreProperties>
</file>