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66" r:id="rId5"/>
    <p:sldId id="265" r:id="rId6"/>
    <p:sldId id="268" r:id="rId7"/>
    <p:sldId id="267" r:id="rId8"/>
    <p:sldId id="269" r:id="rId9"/>
    <p:sldId id="270" r:id="rId10"/>
    <p:sldId id="271" r:id="rId11"/>
    <p:sldId id="272" r:id="rId12"/>
    <p:sldId id="258" r:id="rId13"/>
    <p:sldId id="259" r:id="rId14"/>
    <p:sldId id="260" r:id="rId15"/>
    <p:sldId id="261" r:id="rId16"/>
    <p:sldId id="26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E3C9D-7069-4F85-A823-0256085100E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B7A9-B476-4AC9-B355-EB3683C7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B7A9-B476-4AC9-B355-EB3683C743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6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8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4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7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1C44-CDA6-4572-8528-ECFF196B928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26FA-1E77-4660-9D01-382F6666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0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1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284" y="176981"/>
            <a:ext cx="539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78" y="912724"/>
            <a:ext cx="728509" cy="728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6218" y="1957919"/>
            <a:ext cx="7905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6404" y="2775840"/>
            <a:ext cx="1056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sắp xếp thứ tự chiều dài của 3 đối tượng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8588" y="3430693"/>
            <a:ext cx="4081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778" y="4489935"/>
            <a:ext cx="271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2022- 2023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4666" r="5589" b="12812"/>
          <a:stretch/>
        </p:blipFill>
        <p:spPr>
          <a:xfrm>
            <a:off x="0" y="0"/>
            <a:ext cx="12192000" cy="6857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0476" y="2446553"/>
            <a:ext cx="5820697" cy="8455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30476" y="1282932"/>
            <a:ext cx="2064775" cy="845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16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1.25E-6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35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1.25E-6 -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35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9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4250" y="1941921"/>
            <a:ext cx="5640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sánh sắp xếp thứ tự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45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4666" r="5589" b="12812"/>
          <a:stretch/>
        </p:blipFill>
        <p:spPr>
          <a:xfrm>
            <a:off x="-1" y="0"/>
            <a:ext cx="12192001" cy="6890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30477" y="3696221"/>
            <a:ext cx="5820697" cy="8455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0476" y="2433608"/>
            <a:ext cx="3785421" cy="845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0476" y="1282932"/>
            <a:ext cx="2064775" cy="845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26207" y="1383865"/>
            <a:ext cx="1731644" cy="6437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57851" y="2460528"/>
            <a:ext cx="1731644" cy="6437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8107" y="3696742"/>
            <a:ext cx="1731644" cy="6437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16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1.25E-6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35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1.25E-6 -2.2222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0105 0.183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1.25E-6 1.1111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35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0052 0.1849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  <p:bldP spid="9" grpId="2" animBg="1"/>
      <p:bldP spid="9" grpId="3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7450" y="2352675"/>
            <a:ext cx="766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Ai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t="17649" r="9302" b="21838"/>
          <a:stretch/>
        </p:blipFill>
        <p:spPr>
          <a:xfrm>
            <a:off x="0" y="0"/>
            <a:ext cx="12192000" cy="6950025"/>
          </a:xfrm>
        </p:spPr>
      </p:pic>
      <p:sp>
        <p:nvSpPr>
          <p:cNvPr id="8" name="Rounded Rectangle 7"/>
          <p:cNvSpPr/>
          <p:nvPr/>
        </p:nvSpPr>
        <p:spPr>
          <a:xfrm>
            <a:off x="6629400" y="1026106"/>
            <a:ext cx="3238499" cy="9723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2975" y="1890497"/>
            <a:ext cx="2638424" cy="895351"/>
            <a:chOff x="942975" y="1890497"/>
            <a:chExt cx="2638424" cy="895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0208" t="29643" r="65345" b="36786"/>
            <a:stretch/>
          </p:blipFill>
          <p:spPr>
            <a:xfrm>
              <a:off x="1790699" y="1890497"/>
              <a:ext cx="1790700" cy="895351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942975" y="1944472"/>
              <a:ext cx="666750" cy="8413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42975" y="3278556"/>
            <a:ext cx="4414837" cy="895351"/>
            <a:chOff x="942975" y="3278556"/>
            <a:chExt cx="4414837" cy="8953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208" t="29643" r="41288" b="36786"/>
            <a:stretch/>
          </p:blipFill>
          <p:spPr>
            <a:xfrm>
              <a:off x="1804987" y="3278556"/>
              <a:ext cx="3552825" cy="895351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942975" y="3332532"/>
              <a:ext cx="666750" cy="8413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42975" y="4666615"/>
            <a:ext cx="6724651" cy="895351"/>
            <a:chOff x="942975" y="4666615"/>
            <a:chExt cx="6724651" cy="895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0208" t="29643" r="9558" b="36786"/>
            <a:stretch/>
          </p:blipFill>
          <p:spPr>
            <a:xfrm>
              <a:off x="1790700" y="4666615"/>
              <a:ext cx="5876926" cy="895351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942975" y="4720591"/>
              <a:ext cx="666750" cy="8413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42" y="2916369"/>
            <a:ext cx="1670170" cy="14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5704 -0.2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t="17649" r="9302" b="21838"/>
          <a:stretch/>
        </p:blipFill>
        <p:spPr>
          <a:xfrm>
            <a:off x="0" y="0"/>
            <a:ext cx="12192001" cy="6814282"/>
          </a:xfrm>
        </p:spPr>
      </p:pic>
      <p:pic>
        <p:nvPicPr>
          <p:cNvPr id="2050" name="Picture 2" descr="Màu Vàng Bút Chì - hình ảnh bút chì png tải về - Miễn phí trong suốt Bút  Chì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0" t="8415" r="43683" b="19344"/>
          <a:stretch/>
        </p:blipFill>
        <p:spPr bwMode="auto">
          <a:xfrm rot="16200000">
            <a:off x="3343272" y="1045950"/>
            <a:ext cx="533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6250" t="4062" r="44219" b="5781"/>
          <a:stretch/>
        </p:blipFill>
        <p:spPr>
          <a:xfrm rot="16200000">
            <a:off x="5172076" y="1790696"/>
            <a:ext cx="581023" cy="6143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5503" b="29061"/>
          <a:stretch/>
        </p:blipFill>
        <p:spPr>
          <a:xfrm rot="10800000">
            <a:off x="2390773" y="3343275"/>
            <a:ext cx="4010023" cy="6762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629400" y="1026106"/>
            <a:ext cx="3238499" cy="9723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68" y="2693858"/>
            <a:ext cx="2037184" cy="17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9375 0.232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t="17649" r="9302" b="21838"/>
          <a:stretch/>
        </p:blipFill>
        <p:spPr>
          <a:xfrm>
            <a:off x="0" y="0"/>
            <a:ext cx="12192001" cy="6814282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2819400" y="1533525"/>
            <a:ext cx="2628900" cy="942975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ave 8"/>
          <p:cNvSpPr/>
          <p:nvPr/>
        </p:nvSpPr>
        <p:spPr>
          <a:xfrm>
            <a:off x="2819399" y="2935653"/>
            <a:ext cx="4105275" cy="94297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2819399" y="4281487"/>
            <a:ext cx="6419850" cy="942975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29400" y="1026106"/>
            <a:ext cx="3238499" cy="9723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71" y="2691667"/>
            <a:ext cx="2077655" cy="17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15508 0.000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23174" cy="6829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4628" y="1853532"/>
            <a:ext cx="72168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2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3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4666" r="5589" b="12812"/>
          <a:stretch/>
        </p:blipFill>
        <p:spPr>
          <a:xfrm>
            <a:off x="0" y="0"/>
            <a:ext cx="12192000" cy="6857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0476" y="1282932"/>
            <a:ext cx="2064775" cy="845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30476" y="2433608"/>
            <a:ext cx="3785421" cy="845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0477" y="3696221"/>
            <a:ext cx="5820697" cy="8455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64751" y="1093509"/>
            <a:ext cx="4091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168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1.25E-6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352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1.25E-6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35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0105 0.183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1.25E-6 1.1111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0052 0.184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6" grpId="0" animBg="1"/>
      <p:bldP spid="6" grpId="1" animBg="1"/>
      <p:bldP spid="6" grpId="2" animBg="1"/>
      <p:bldP spid="6" grpId="3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3174" cy="6829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3077" y="1941921"/>
            <a:ext cx="5608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sánh sắp xếp thứ tự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19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4666" r="5589" b="12812"/>
          <a:stretch/>
        </p:blipFill>
        <p:spPr>
          <a:xfrm>
            <a:off x="0" y="0"/>
            <a:ext cx="12192000" cy="6857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0476" y="1282932"/>
            <a:ext cx="2064775" cy="845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30476" y="2433608"/>
            <a:ext cx="3785421" cy="845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168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1.25E-6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352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1.25E-6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35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0105 0.183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1.25E-6 1.1111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0052 0.184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6" grpId="0" animBg="1"/>
      <p:bldP spid="6" grpId="1" animBg="1"/>
      <p:bldP spid="6" grpId="2" animBg="1"/>
      <p:bldP spid="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12"/>
            <a:ext cx="12123174" cy="6829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077" y="1941921"/>
            <a:ext cx="5608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sánh sắp xếp thứ tự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0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4666" r="5589" b="12812"/>
          <a:stretch/>
        </p:blipFill>
        <p:spPr>
          <a:xfrm>
            <a:off x="0" y="0"/>
            <a:ext cx="12192000" cy="6857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0476" y="1282932"/>
            <a:ext cx="2064775" cy="845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0476" y="2446553"/>
            <a:ext cx="5820697" cy="8455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168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1.25E-6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352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1.25E-6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35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6" y="0"/>
            <a:ext cx="12123174" cy="6829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077" y="1941921"/>
            <a:ext cx="5608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sánh sắp xếp thứ tự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23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2DED739-C4C1-4E08-ADAE-4B3657709A80}"/>
  <p:tag name="ISPRING_RESOURCE_FOLDER" val="C:\Users\Hai\Desktop\HHD\BGĐT\toán 3 đt\"/>
  <p:tag name="ISPRING_PRESENTATION_PATH" val="C:\Users\Hai\Desktop\HHD\BGĐT\toán 3 đt.pptx"/>
  <p:tag name="ISPRING_PROJECT_VERSION" val="9.3"/>
  <p:tag name="ISPRING_PROJECT_FOLDER_UPDATED" val="1"/>
  <p:tag name="ISPRING_SCREEN_RECS_UPDATED" val="C:\Users\Hai\Desktop\HHD\BGĐT\toán 3 đt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Hai\Desktop\HHD\BGĐT\toán 3 đt\quiz\quiz1.quiz"/>
  <p:tag name="ISPRING_QUIZ_RELATIVE_PATH" val="toán 3 đt\quiz\quiz1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242</Words>
  <Application>Microsoft Office PowerPoint</Application>
  <PresentationFormat>Widescreen</PresentationFormat>
  <Paragraphs>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Segoe UI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</dc:creator>
  <cp:lastModifiedBy>Hai</cp:lastModifiedBy>
  <cp:revision>17</cp:revision>
  <dcterms:created xsi:type="dcterms:W3CDTF">2023-02-16T14:26:21Z</dcterms:created>
  <dcterms:modified xsi:type="dcterms:W3CDTF">2023-03-13T13:48:16Z</dcterms:modified>
</cp:coreProperties>
</file>