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5" r:id="rId5"/>
    <p:sldId id="257" r:id="rId6"/>
    <p:sldId id="258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FF"/>
    <a:srgbClr val="CCCC00"/>
    <a:srgbClr val="000099"/>
    <a:srgbClr val="FF0000"/>
    <a:srgbClr val="CCFFFF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0B47E-3F65-4D95-94C4-D15413727640}" v="133" dt="2022-05-29T13:02:32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2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1769C-43D8-92CC-57C4-EEBBEB4CB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E11D27-9253-0316-20E6-AB286EF95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62D2A7-E38B-7194-1B91-EF029333A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EDA4-D2AE-4352-999D-62D0BFBB825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30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279AF-E734-AF7D-D227-3EE3FB1FD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7B15E-34A2-B70C-EDD0-D9023F90D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9B1194-0423-35C9-F0F9-F79FB676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312E-95CF-4D2C-845D-846C753EC9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206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89A7C4-D83A-4DF8-8867-39EDBFBFA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868D2-29BB-484C-7D09-5943ADDA0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637C5D-4D71-6E54-3E2C-2244F5622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32FA-0A93-4E93-8493-CD89A81DE6C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621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5709BE-7912-0D36-9FDD-08DCBF59A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A61D5-1566-0E57-8E65-E910EE7B5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79B880-860F-8A4C-4D90-608D912C1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AE83-BDFA-46F1-B89D-FE1E876662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7365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90C4A-AC04-ACDC-24AD-01163B077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7BBA0-EEDB-64C7-9AD2-E91B37821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54F50-6B58-EF0F-C558-73B73741F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4F17-C653-4FD1-B0E8-ACBF4816A4A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93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0E64E-26AC-64CD-DE7A-3631EE029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D84BC-624B-C6FD-3C7F-83B247626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40531-25BD-D395-CD22-097D2C7C8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A16A-429F-45CD-BE16-8309E5FB70C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9647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20CE81-5A2A-717E-5BDC-4569F416E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941E56-EE5E-1B45-8741-98C6F1CBE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5F9339-0C64-CD8A-F5F3-25C7AAD57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BE3F-7F95-4651-8FC2-989BB7250C2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472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D04542-221F-0604-2900-1D61A5C51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6265ED-3C92-EEAB-09D4-0AC1F12D6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CF79E7-27DE-506A-2339-EBA807DCD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58E8E-FC19-423D-8285-FA1AC9E03BE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810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EF4ADD-6E7F-F0C7-AE0E-43EC9130C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3E553C-2B3F-B49B-0882-E73BA20E4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0629DB-2047-AA1A-0040-4036C74C0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0D39-3104-4775-B1C0-95F004ADE1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2822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A127B-5991-DC93-AA2A-4268D73E6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6C6C6-D80D-345B-ABED-1A0A87D18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91E95-7693-CE55-91C7-A34F3E862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981D-D9B8-4C91-A78E-D7EEDFDE346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4755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21784-8DF0-6A7E-3AD8-D1F680DB8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089F1-0C8B-60CB-4D8F-F7EC7E088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CFF03-3D96-BEE3-19F0-3C7018B84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9D63-79B8-4DDF-A98B-1E6B6C4C55A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1160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240CAD-4ECD-FAE0-6D7E-FA685CF35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4C9997-3551-C205-FA43-0DB7F3A09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8A5ADC-0645-6551-B4CF-F5033D25BE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14B5A8-6868-7308-92E1-C6CFBE057C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15020C-FB4A-FCF5-7A04-D277CBF4F0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0981334-B03A-4AAB-A16E-1F43543F9B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Documents%20and%20Settings\Admin\Desktop\cay%20truc%20xinh.mp3" TargetMode="External"/><Relationship Id="rId1" Type="http://schemas.openxmlformats.org/officeDocument/2006/relationships/audio" Target="file:///E:\nhac%20thieu%20nhi\NHAC%20THIEU%20NHI%20KHONG%20LOI\nu%20cuoi%20xinh%20loi%20nhanh.mp3" TargetMode="External"/><Relationship Id="rId6" Type="http://schemas.openxmlformats.org/officeDocument/2006/relationships/image" Target="../media/image7.gif"/><Relationship Id="rId5" Type="http://schemas.openxmlformats.org/officeDocument/2006/relationships/slide" Target="slide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file:///E:\nhac%20thieu%20nhi\NHAC%20THIEU%20NHI%20KHONG%20LOI\Cay%20Truc%20Xinh%20-%20Nguyen%20Tien.mp3" TargetMode="External"/><Relationship Id="rId1" Type="http://schemas.openxmlformats.org/officeDocument/2006/relationships/audio" Target="file:///D:\DULIEU\M&#7929;%20Linh\Van%20Thuy\ccon%20trai\ChoCon-HongNhung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>
            <a:extLst>
              <a:ext uri="{FF2B5EF4-FFF2-40B4-BE49-F238E27FC236}">
                <a16:creationId xmlns:a16="http://schemas.microsoft.com/office/drawing/2014/main" id="{14DD0160-B1A1-AA45-81A4-62C37D65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159125"/>
            <a:ext cx="56578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Dạy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hát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: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Đôi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mắt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xinh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Nghe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hát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: Cho con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Trò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chơi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: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Thử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tài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bé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yêu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.</a:t>
            </a:r>
            <a:endParaRPr lang="vi-VN" altLang="en-US" sz="4000" dirty="0">
              <a:solidFill>
                <a:srgbClr val="000099"/>
              </a:solidFill>
              <a:latin typeface="Times New Roman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i="1" dirty="0" err="1">
                <a:solidFill>
                  <a:srgbClr val="FF0000"/>
                </a:solidFill>
                <a:latin typeface="Times New Roman"/>
                <a:cs typeface="Arial"/>
              </a:rPr>
              <a:t>Giáo</a:t>
            </a:r>
            <a:r>
              <a:rPr lang="vi-VN" altLang="en-US" i="1" dirty="0">
                <a:solidFill>
                  <a:srgbClr val="FF0000"/>
                </a:solidFill>
                <a:latin typeface="Times New Roman"/>
                <a:cs typeface="Arial"/>
              </a:rPr>
              <a:t> viên</a:t>
            </a:r>
            <a:r>
              <a:rPr lang="vi-VN" altLang="en-US" i="1">
                <a:solidFill>
                  <a:srgbClr val="FF0000"/>
                </a:solidFill>
                <a:latin typeface="Times New Roman"/>
                <a:cs typeface="Arial"/>
              </a:rPr>
              <a:t>: </a:t>
            </a:r>
            <a:r>
              <a:rPr lang="en-US" altLang="en-US" i="1" smtClean="0">
                <a:solidFill>
                  <a:srgbClr val="FF0000"/>
                </a:solidFill>
                <a:latin typeface="Times New Roman"/>
                <a:cs typeface="Arial"/>
              </a:rPr>
              <a:t>Đặng Thị Thu Thuỷ</a:t>
            </a:r>
            <a:endParaRPr lang="vi-VN" altLang="en-US" i="1" dirty="0" err="1">
              <a:solidFill>
                <a:srgbClr val="FF0000"/>
              </a:solidFill>
              <a:latin typeface="Times New Roman"/>
              <a:cs typeface="Arial"/>
            </a:endParaRPr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861D2EC2-A352-F4C8-D3A1-45A6DFB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78050"/>
            <a:ext cx="7488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0000"/>
                </a:solidFill>
                <a:latin typeface="Times New Roman" panose="02020603050405020304" pitchFamily="18" charset="0"/>
              </a:rPr>
              <a:t>Chủ đề: Bản thân</a:t>
            </a:r>
            <a:endParaRPr lang="vi-VN" altLang="en-US" sz="6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" name="TextBox 2">
            <a:extLst>
              <a:ext uri="{FF2B5EF4-FFF2-40B4-BE49-F238E27FC236}">
                <a16:creationId xmlns:a16="http://schemas.microsoft.com/office/drawing/2014/main" id="{2A9AF29B-22DD-0828-D33F-34905E778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713"/>
            <a:ext cx="7488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dirty="0">
                <a:latin typeface="Times New Roman"/>
                <a:cs typeface="Times New Roman"/>
              </a:rPr>
              <a:t>UBND QUẬN LONG BIÊN</a:t>
            </a:r>
          </a:p>
          <a:p>
            <a:pPr algn="ctr" eaLnBrk="1" hangingPunct="1"/>
            <a:r>
              <a:rPr lang="vi-VN" altLang="en-US" sz="2800" dirty="0">
                <a:latin typeface="Times New Roman"/>
                <a:cs typeface="Times New Roman"/>
              </a:rPr>
              <a:t>TRƯỜNG MẦM </a:t>
            </a:r>
            <a:r>
              <a:rPr lang="vi-VN" altLang="en-US" sz="2800">
                <a:latin typeface="Times New Roman"/>
                <a:cs typeface="Times New Roman"/>
              </a:rPr>
              <a:t>NON </a:t>
            </a:r>
            <a:r>
              <a:rPr lang="en-US" altLang="en-US" sz="2800" smtClean="0">
                <a:latin typeface="Times New Roman"/>
                <a:cs typeface="Times New Roman"/>
              </a:rPr>
              <a:t>HOA HƯỚNG DƯƠNG</a:t>
            </a:r>
            <a:endParaRPr lang="en-US" altLang="en-US" sz="28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78" y="1268760"/>
            <a:ext cx="1052735" cy="105273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69" grpId="1"/>
      <p:bldP spid="20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kin241">
            <a:extLst>
              <a:ext uri="{FF2B5EF4-FFF2-40B4-BE49-F238E27FC236}">
                <a16:creationId xmlns:a16="http://schemas.microsoft.com/office/drawing/2014/main" id="{7E53B759-5F59-F5F6-8AC9-DF6724657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6">
            <a:extLst>
              <a:ext uri="{FF2B5EF4-FFF2-40B4-BE49-F238E27FC236}">
                <a16:creationId xmlns:a16="http://schemas.microsoft.com/office/drawing/2014/main" id="{9162C177-F016-4F71-F1EF-018D51E45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052513"/>
            <a:ext cx="1512887" cy="489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</a:p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bé.</a:t>
            </a:r>
          </a:p>
        </p:txBody>
      </p:sp>
      <p:sp>
        <p:nvSpPr>
          <p:cNvPr id="13319" name="WordArt 7">
            <a:extLst>
              <a:ext uri="{FF2B5EF4-FFF2-40B4-BE49-F238E27FC236}">
                <a16:creationId xmlns:a16="http://schemas.microsoft.com/office/drawing/2014/main" id="{5DAE7A6E-1E40-7790-FDE7-4D7DBAC947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2349500"/>
            <a:ext cx="4248150" cy="309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GB" sz="36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giỏi.</a:t>
            </a:r>
          </a:p>
        </p:txBody>
      </p:sp>
      <p:sp>
        <p:nvSpPr>
          <p:cNvPr id="13320" name="WordArt 8">
            <a:extLst>
              <a:ext uri="{FF2B5EF4-FFF2-40B4-BE49-F238E27FC236}">
                <a16:creationId xmlns:a16="http://schemas.microsoft.com/office/drawing/2014/main" id="{9C89A97C-92C7-16C7-75E8-77AE27437D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2133600"/>
            <a:ext cx="4103687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on mat">
            <a:extLst>
              <a:ext uri="{FF2B5EF4-FFF2-40B4-BE49-F238E27FC236}">
                <a16:creationId xmlns:a16="http://schemas.microsoft.com/office/drawing/2014/main" id="{E6DB7DFC-786F-9670-F1EB-CF5A9838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53292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7520A148-077A-E8AA-17A0-AF878B86E1EC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484313"/>
            <a:ext cx="5329237" cy="2063750"/>
            <a:chOff x="2736" y="1824"/>
            <a:chExt cx="1062" cy="864"/>
          </a:xfrm>
        </p:grpSpPr>
        <p:pic>
          <p:nvPicPr>
            <p:cNvPr id="3077" name="Picture 7" descr="clip207">
              <a:extLst>
                <a:ext uri="{FF2B5EF4-FFF2-40B4-BE49-F238E27FC236}">
                  <a16:creationId xmlns:a16="http://schemas.microsoft.com/office/drawing/2014/main" id="{E5D4B15F-E844-9841-DD0C-8790A24FC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8" descr="clip207">
              <a:extLst>
                <a:ext uri="{FF2B5EF4-FFF2-40B4-BE49-F238E27FC236}">
                  <a16:creationId xmlns:a16="http://schemas.microsoft.com/office/drawing/2014/main" id="{0FDCA677-9AF1-AA47-021D-9E58F159A1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9" descr="clip207">
              <a:extLst>
                <a:ext uri="{FF2B5EF4-FFF2-40B4-BE49-F238E27FC236}">
                  <a16:creationId xmlns:a16="http://schemas.microsoft.com/office/drawing/2014/main" id="{AA6C11B2-FA1F-91CF-EAD7-043CC97CB3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0" descr="clip207">
              <a:extLst>
                <a:ext uri="{FF2B5EF4-FFF2-40B4-BE49-F238E27FC236}">
                  <a16:creationId xmlns:a16="http://schemas.microsoft.com/office/drawing/2014/main" id="{9DB33D05-C93C-ED32-8F61-54B08115C0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1" descr="clip207">
              <a:extLst>
                <a:ext uri="{FF2B5EF4-FFF2-40B4-BE49-F238E27FC236}">
                  <a16:creationId xmlns:a16="http://schemas.microsoft.com/office/drawing/2014/main" id="{CCA4E722-D41F-2CA6-AD1E-08FDEF4B1C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12">
            <a:extLst>
              <a:ext uri="{FF2B5EF4-FFF2-40B4-BE49-F238E27FC236}">
                <a16:creationId xmlns:a16="http://schemas.microsoft.com/office/drawing/2014/main" id="{5DF33EA1-D283-352B-C296-5E84269AE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5" imgW="3449117" imgH="2296058" progId="">
                  <p:embed/>
                </p:oleObj>
              </mc:Choice>
              <mc:Fallback>
                <p:oleObj r:id="rId5" imgW="3449117" imgH="2296058" progId="">
                  <p:embed/>
                  <p:pic>
                    <p:nvPicPr>
                      <p:cNvPr id="3076" name="Object 12">
                        <a:extLst>
                          <a:ext uri="{FF2B5EF4-FFF2-40B4-BE49-F238E27FC236}">
                            <a16:creationId xmlns:a16="http://schemas.microsoft.com/office/drawing/2014/main" id="{5DF33EA1-D283-352B-C296-5E84269AE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1">
            <a:extLst>
              <a:ext uri="{FF2B5EF4-FFF2-40B4-BE49-F238E27FC236}">
                <a16:creationId xmlns:a16="http://schemas.microsoft.com/office/drawing/2014/main" id="{8BCF8207-0758-2A95-BBBE-4A383CFA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Set-03a-june">
            <a:hlinkClick r:id="rId5" action="ppaction://hlinksldjump"/>
            <a:extLst>
              <a:ext uri="{FF2B5EF4-FFF2-40B4-BE49-F238E27FC236}">
                <a16:creationId xmlns:a16="http://schemas.microsoft.com/office/drawing/2014/main" id="{41450C9D-E448-2747-106D-C48E8B06B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81738"/>
            <a:ext cx="860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u cuoi xinh loi nhanh.mp3">
            <a:hlinkClick r:id="" action="ppaction://media"/>
            <a:extLst>
              <a:ext uri="{FF2B5EF4-FFF2-40B4-BE49-F238E27FC236}">
                <a16:creationId xmlns:a16="http://schemas.microsoft.com/office/drawing/2014/main" id="{9D084DDC-BA80-949F-6E19-1DBC7EBDBB4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15097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y truc xinh.mp3">
            <a:hlinkClick r:id="" action="ppaction://media"/>
            <a:extLst>
              <a:ext uri="{FF2B5EF4-FFF2-40B4-BE49-F238E27FC236}">
                <a16:creationId xmlns:a16="http://schemas.microsoft.com/office/drawing/2014/main" id="{246F222F-C2B5-E89F-00DA-2F5C4037FD94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428750"/>
            <a:ext cx="1366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ADFF01A-897C-5D99-9235-C02423E15E10}"/>
              </a:ext>
            </a:extLst>
          </p:cNvPr>
          <p:cNvSpPr txBox="1"/>
          <p:nvPr/>
        </p:nvSpPr>
        <p:spPr>
          <a:xfrm>
            <a:off x="2235456" y="2465204"/>
            <a:ext cx="492581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Arial"/>
                <a:cs typeface="Arial"/>
              </a:rPr>
              <a:t>    DẠY HÁT: </a:t>
            </a:r>
            <a:endParaRPr lang="vi-VN" sz="4400" b="1" dirty="0">
              <a:solidFill>
                <a:srgbClr val="C00000"/>
              </a:solidFill>
            </a:endParaRPr>
          </a:p>
          <a:p>
            <a:r>
              <a:rPr lang="vi-VN" sz="4400" b="1" dirty="0">
                <a:solidFill>
                  <a:srgbClr val="C00000"/>
                </a:solidFill>
                <a:latin typeface="Arial"/>
                <a:cs typeface="Arial"/>
              </a:rPr>
              <a:t>ĐÔI MẮT XINH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1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1">
            <a:extLst>
              <a:ext uri="{FF2B5EF4-FFF2-40B4-BE49-F238E27FC236}">
                <a16:creationId xmlns:a16="http://schemas.microsoft.com/office/drawing/2014/main" id="{9FE563B4-F27D-6EF7-07B5-877A6CD0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123" name="Picture 13" descr="ei080814070">
            <a:extLst>
              <a:ext uri="{FF2B5EF4-FFF2-40B4-BE49-F238E27FC236}">
                <a16:creationId xmlns:a16="http://schemas.microsoft.com/office/drawing/2014/main" id="{B267D49A-C38E-92FF-224F-FD25403E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57375"/>
            <a:ext cx="29321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Bluebird05-animated-chick_in_flight">
            <a:extLst>
              <a:ext uri="{FF2B5EF4-FFF2-40B4-BE49-F238E27FC236}">
                <a16:creationId xmlns:a16="http://schemas.microsoft.com/office/drawing/2014/main" id="{FDC21D88-CFE0-1EFC-C513-22AB6F18E1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E23F2E26834B4FB7AD851F075FF0A2B6">
            <a:extLst>
              <a:ext uri="{FF2B5EF4-FFF2-40B4-BE49-F238E27FC236}">
                <a16:creationId xmlns:a16="http://schemas.microsoft.com/office/drawing/2014/main" id="{E41EB398-B266-C386-6FE5-DFDDF9FABD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52513"/>
            <a:ext cx="935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9" descr="joyhorn[1]">
            <a:extLst>
              <a:ext uri="{FF2B5EF4-FFF2-40B4-BE49-F238E27FC236}">
                <a16:creationId xmlns:a16="http://schemas.microsoft.com/office/drawing/2014/main" id="{452EAAE7-67C9-F92A-238A-FA5CD9399B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19081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ChoCon-HongNhung.mp3">
            <a:hlinkClick r:id="" action="ppaction://media"/>
            <a:extLst>
              <a:ext uri="{FF2B5EF4-FFF2-40B4-BE49-F238E27FC236}">
                <a16:creationId xmlns:a16="http://schemas.microsoft.com/office/drawing/2014/main" id="{3E81407C-36BB-CB5B-F718-4DCE61F9D40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joyhorn[1]">
            <a:extLst>
              <a:ext uri="{FF2B5EF4-FFF2-40B4-BE49-F238E27FC236}">
                <a16:creationId xmlns:a16="http://schemas.microsoft.com/office/drawing/2014/main" id="{B055888E-B851-BECA-F02A-1D76451D0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288" y="5373688"/>
            <a:ext cx="17637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ay Truc Xinh - Nguyen Tien.mp3">
            <a:hlinkClick r:id="" action="ppaction://media"/>
            <a:extLst>
              <a:ext uri="{FF2B5EF4-FFF2-40B4-BE49-F238E27FC236}">
                <a16:creationId xmlns:a16="http://schemas.microsoft.com/office/drawing/2014/main" id="{F1D9EB6E-2B5A-B593-D3D7-09B059470602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9D6EEE2-B7A3-91B9-4077-1C268C97A7B6}"/>
              </a:ext>
            </a:extLst>
          </p:cNvPr>
          <p:cNvSpPr txBox="1"/>
          <p:nvPr/>
        </p:nvSpPr>
        <p:spPr>
          <a:xfrm>
            <a:off x="3142963" y="271103"/>
            <a:ext cx="366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latin typeface="Arial"/>
                <a:cs typeface="Arial"/>
              </a:rPr>
              <a:t>NGHE HÁT: CHO CON</a:t>
            </a:r>
            <a:endParaRPr lang="vi-VN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82" fill="hold"/>
                                        <p:tgtEl>
                                          <p:spTgt spid="12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2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lower_Frame_by_RaisinGypsy">
            <a:extLst>
              <a:ext uri="{FF2B5EF4-FFF2-40B4-BE49-F238E27FC236}">
                <a16:creationId xmlns:a16="http://schemas.microsoft.com/office/drawing/2014/main" id="{721F5B20-A824-2CE4-3DD9-9B101EA6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7">
            <a:extLst>
              <a:ext uri="{FF2B5EF4-FFF2-40B4-BE49-F238E27FC236}">
                <a16:creationId xmlns:a16="http://schemas.microsoft.com/office/drawing/2014/main" id="{11184E44-4EFB-CA45-5097-F44F9710BD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447800"/>
            <a:ext cx="52578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  <a:endParaRPr lang="en-GB" sz="44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264E8CE1-2DD0-D1A7-E0A3-E5CE7E62A7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4221163"/>
            <a:ext cx="8077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GB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bé yêu</a:t>
            </a:r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BD6C192F-38A9-10C7-A1C3-A941F089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8608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C41D2658-5CA9-EB7E-5EBA-62AB820D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2440B580-1C96-8E50-0E94-5F8329BC4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88913"/>
            <a:ext cx="609600" cy="609600"/>
          </a:xfrm>
          <a:prstGeom prst="star4">
            <a:avLst>
              <a:gd name="adj" fmla="val 125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0CAFBD35-183E-E3C2-E361-6AF3ABDA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352800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0E8D06FF-DED6-50A8-F508-043BBE52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4290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6EE9AB11-163F-D086-94DB-D09A99583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34143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nimswirl">
            <a:extLst>
              <a:ext uri="{FF2B5EF4-FFF2-40B4-BE49-F238E27FC236}">
                <a16:creationId xmlns:a16="http://schemas.microsoft.com/office/drawing/2014/main" id="{F372D053-AAA2-17B7-B6A4-729FCB3E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5B95DF8C-FE9D-7D7B-662D-CCF55420547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3048000" cy="2667000"/>
            <a:chOff x="3840" y="288"/>
            <a:chExt cx="1920" cy="1680"/>
          </a:xfrm>
        </p:grpSpPr>
        <p:sp>
          <p:nvSpPr>
            <p:cNvPr id="5126" name="AutoShape 6">
              <a:extLst>
                <a:ext uri="{FF2B5EF4-FFF2-40B4-BE49-F238E27FC236}">
                  <a16:creationId xmlns:a16="http://schemas.microsoft.com/office/drawing/2014/main" id="{32721624-628C-2129-35E0-77A8EAB3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8"/>
              <a:ext cx="1920" cy="1680"/>
            </a:xfrm>
            <a:prstGeom prst="star5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91" name="WordArt 7">
              <a:hlinkClick r:id="rId3" action="ppaction://hlinksldjump"/>
              <a:extLst>
                <a:ext uri="{FF2B5EF4-FFF2-40B4-BE49-F238E27FC236}">
                  <a16:creationId xmlns:a16="http://schemas.microsoft.com/office/drawing/2014/main" id="{102488C9-617A-62DA-E752-9DD2AAFF1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08" y="960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3815B748-2A40-078E-D1E8-215488A44812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476250"/>
            <a:ext cx="3048000" cy="2667000"/>
            <a:chOff x="0" y="0"/>
            <a:chExt cx="1920" cy="1680"/>
          </a:xfrm>
        </p:grpSpPr>
        <p:sp>
          <p:nvSpPr>
            <p:cNvPr id="5129" name="AutoShape 9">
              <a:extLst>
                <a:ext uri="{FF2B5EF4-FFF2-40B4-BE49-F238E27FC236}">
                  <a16:creationId xmlns:a16="http://schemas.microsoft.com/office/drawing/2014/main" id="{9B5CB456-6D8F-6095-8057-194AB7AC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20" cy="168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89" name="WordAr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A1FB6698-42A1-53CB-A5F5-68416FE2B4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E1D5F89C-0896-AA99-5AB9-A71E574A194E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357563"/>
            <a:ext cx="3048000" cy="2667000"/>
            <a:chOff x="2112" y="2352"/>
            <a:chExt cx="1920" cy="1680"/>
          </a:xfrm>
        </p:grpSpPr>
        <p:sp>
          <p:nvSpPr>
            <p:cNvPr id="5132" name="AutoShape 12">
              <a:extLst>
                <a:ext uri="{FF2B5EF4-FFF2-40B4-BE49-F238E27FC236}">
                  <a16:creationId xmlns:a16="http://schemas.microsoft.com/office/drawing/2014/main" id="{44341DC7-78BF-2B2F-9B07-69EE18E74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1920" cy="1680"/>
            </a:xfrm>
            <a:prstGeom prst="star5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87" name="WordArt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A115FB6D-79B5-8B68-BCCD-0C918E0B43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0" y="3072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B022B039-6B83-1781-A368-6D4B04FCA4D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644900"/>
            <a:ext cx="3048000" cy="2667000"/>
            <a:chOff x="2112" y="2352"/>
            <a:chExt cx="1920" cy="1680"/>
          </a:xfrm>
        </p:grpSpPr>
        <p:sp>
          <p:nvSpPr>
            <p:cNvPr id="5135" name="AutoShape 15">
              <a:extLst>
                <a:ext uri="{FF2B5EF4-FFF2-40B4-BE49-F238E27FC236}">
                  <a16:creationId xmlns:a16="http://schemas.microsoft.com/office/drawing/2014/main" id="{7728A509-1B85-1212-669B-BA989FCC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1920" cy="1680"/>
            </a:xfrm>
            <a:prstGeom prst="star5">
              <a:avLst/>
            </a:prstGeom>
            <a:solidFill>
              <a:srgbClr val="A0AB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85" name="WordArt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A96A5F9E-9EDE-478D-F3D4-588F6822442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0" y="3072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5137" name="AutoShape 17">
            <a:extLst>
              <a:ext uri="{FF2B5EF4-FFF2-40B4-BE49-F238E27FC236}">
                <a16:creationId xmlns:a16="http://schemas.microsoft.com/office/drawing/2014/main" id="{C4C86D28-193E-41FB-3040-9643CB078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06863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8" name="AutoShape 18">
            <a:extLst>
              <a:ext uri="{FF2B5EF4-FFF2-40B4-BE49-F238E27FC236}">
                <a16:creationId xmlns:a16="http://schemas.microsoft.com/office/drawing/2014/main" id="{4661FAFA-0A3D-06A7-C549-70640E075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661025"/>
            <a:ext cx="762000" cy="6096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F6FEBB10-3383-1D16-9AEC-F4E4F8DE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49275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178" name="Picture 18" descr="uuf">
            <a:extLst>
              <a:ext uri="{FF2B5EF4-FFF2-40B4-BE49-F238E27FC236}">
                <a16:creationId xmlns:a16="http://schemas.microsoft.com/office/drawing/2014/main" id="{730001A8-F243-1F0C-1530-8D6071366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8" descr="uuf">
            <a:extLst>
              <a:ext uri="{FF2B5EF4-FFF2-40B4-BE49-F238E27FC236}">
                <a16:creationId xmlns:a16="http://schemas.microsoft.com/office/drawing/2014/main" id="{9ED21404-4FA7-719F-7B3F-6B031516BE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8" descr="uuf">
            <a:extLst>
              <a:ext uri="{FF2B5EF4-FFF2-40B4-BE49-F238E27FC236}">
                <a16:creationId xmlns:a16="http://schemas.microsoft.com/office/drawing/2014/main" id="{BBEBFC7B-67E3-1DE4-9D07-DAEDF3028F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>
            <a:extLst>
              <a:ext uri="{FF2B5EF4-FFF2-40B4-BE49-F238E27FC236}">
                <a16:creationId xmlns:a16="http://schemas.microsoft.com/office/drawing/2014/main" id="{23820B5B-67D2-3A78-8E44-0F9A472F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7813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4" name="AutoShape 24">
            <a:extLst>
              <a:ext uri="{FF2B5EF4-FFF2-40B4-BE49-F238E27FC236}">
                <a16:creationId xmlns:a16="http://schemas.microsoft.com/office/drawing/2014/main" id="{5C71D88D-F692-CFBC-501D-5F80F23E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602138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83" name="Picture 25" descr="Set-03b-june">
            <a:hlinkClick r:id="rId8" action="ppaction://hlinksldjump"/>
            <a:extLst>
              <a:ext uri="{FF2B5EF4-FFF2-40B4-BE49-F238E27FC236}">
                <a16:creationId xmlns:a16="http://schemas.microsoft.com/office/drawing/2014/main" id="{3922A7D5-40C8-1217-FC38-A40CA6FC56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08725"/>
            <a:ext cx="936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38" grpId="0" animBg="1"/>
      <p:bldP spid="5139" grpId="0" animBg="1"/>
      <p:bldP spid="5143" grpId="0" animBg="1"/>
      <p:bldP spid="51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Set-03a-june">
            <a:hlinkClick r:id="rId2" action="ppaction://hlinksldjump"/>
            <a:extLst>
              <a:ext uri="{FF2B5EF4-FFF2-40B4-BE49-F238E27FC236}">
                <a16:creationId xmlns:a16="http://schemas.microsoft.com/office/drawing/2014/main" id="{297F0013-439E-9863-E705-7795B8C4B4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860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an tay">
            <a:extLst>
              <a:ext uri="{FF2B5EF4-FFF2-40B4-BE49-F238E27FC236}">
                <a16:creationId xmlns:a16="http://schemas.microsoft.com/office/drawing/2014/main" id="{CAD2FD39-3CF8-B720-EAAD-BC457CA0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4752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9B7311C-BAD6-55B0-CC72-EC426380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ui">
            <a:extLst>
              <a:ext uri="{FF2B5EF4-FFF2-40B4-BE49-F238E27FC236}">
                <a16:creationId xmlns:a16="http://schemas.microsoft.com/office/drawing/2014/main" id="{66DF8869-1DFE-34B5-0A5F-3142CBDB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537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et-03a-june">
            <a:hlinkClick r:id="rId4" action="ppaction://hlinksldjump"/>
            <a:extLst>
              <a:ext uri="{FF2B5EF4-FFF2-40B4-BE49-F238E27FC236}">
                <a16:creationId xmlns:a16="http://schemas.microsoft.com/office/drawing/2014/main" id="{D28CCC7B-7513-D877-546B-9C1883D2E7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81738"/>
            <a:ext cx="860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0935318B-9635-5973-3165-67EA7F4E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3" name="Picture 7" descr="Frownie-1-june">
            <a:extLst>
              <a:ext uri="{FF2B5EF4-FFF2-40B4-BE49-F238E27FC236}">
                <a16:creationId xmlns:a16="http://schemas.microsoft.com/office/drawing/2014/main" id="{901D8049-5A9D-DADF-A4E2-EA669D727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3384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Set-03a-june">
            <a:hlinkClick r:id="rId3" action="ppaction://hlinksldjump"/>
            <a:extLst>
              <a:ext uri="{FF2B5EF4-FFF2-40B4-BE49-F238E27FC236}">
                <a16:creationId xmlns:a16="http://schemas.microsoft.com/office/drawing/2014/main" id="{30E50089-906F-10A7-DE56-D086FA41B5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92825"/>
            <a:ext cx="860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71</Words>
  <Application>Microsoft Office PowerPoint</Application>
  <PresentationFormat>On-screen Show (4:3)</PresentationFormat>
  <Paragraphs>23</Paragraphs>
  <Slides>10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Tel: 0904757444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HVComputer</dc:creator>
  <cp:lastModifiedBy>Administrator</cp:lastModifiedBy>
  <cp:revision>46</cp:revision>
  <dcterms:created xsi:type="dcterms:W3CDTF">2010-10-05T15:55:33Z</dcterms:created>
  <dcterms:modified xsi:type="dcterms:W3CDTF">2023-06-01T08:31:57Z</dcterms:modified>
</cp:coreProperties>
</file>