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B16B-2D5F-DC1C-D586-49655CE7F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20024-938C-C128-1024-D2874D889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68651-EE36-7F12-197B-1FADDFF7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098B6-0D34-5A54-F34D-7837354A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25217-45B7-B660-804B-FA553724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6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1DC3-4EEA-AE6D-4281-F334AE23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01E92-0974-84A2-0A14-917B959D4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D667E-7BC7-89D2-74D4-316D3650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BD0DF-38AF-4DCD-5F36-F2C6E0DD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72E00-9413-C940-CA6A-EA3A18A7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2EF12C-325F-78A2-BD42-090175E7C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281C67-0C66-6F0D-0196-4D5CEEBD3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C5A2C-84D9-7BA8-2FA7-A8819893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15344-6DB5-2F3B-AA69-44944324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45AB4-80E1-9F24-749C-AA65F1FB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3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2D2A2-4D7E-6D9F-876C-8149ED6FF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8A328-4C56-9C4A-42F0-91DBA84E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862E8-13F3-CDCE-D850-43295743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2AADF-8BAB-C65C-E0F5-4EBA2E237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C7B02-27F2-8313-FA66-B34A571A7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2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6C6E0-BFA0-3D57-C7CE-73748904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70C6A-C903-B52D-A869-126532F75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E35B6-A325-84A2-CE32-A133B1BF0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C3BD8-3F77-4FAB-0642-87939ED3B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BF715-FF25-E337-4B5A-948D02B5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1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7B46-64C2-24C6-5F31-CD2FE22C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C3238-C5D0-8E0D-08BF-B751C2EE0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2DBFB-249A-C2A1-904B-74AE8D9E6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8498A-C804-C53B-6575-CF9A9F92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9CA12-BBE0-162F-484F-CEE037A5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467DC-10FC-CA2E-3977-D313B0D7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B554-E9A4-24CB-07B2-C721FF7E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EF44B-D1B2-0FB7-2BD4-57E8FD98A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68BE9-8FBA-3DFB-5063-6561AB047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AB9CEB-7F90-359D-2C62-4CC6ADD32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2A89E9-0C93-C242-8303-C6006A962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767892-CF10-B4A1-026C-DF0BAC8DC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45C79D-0213-B320-81D1-948A944B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8F26BD-38BF-4D59-DB2F-5CFC9F48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4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4FB3-2F45-A44F-E0AF-DFF6ECE23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56716-CEFA-A7C5-979F-36ACE2E6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7A32F-8F66-5653-B268-250105A7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F4D8B-6D59-F58A-E9A1-6D3F8678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7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85815-8503-12E2-92F9-831D1D65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7CF4B-5E85-F5DC-3249-2757F4C2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8ABDF-E7F7-8D58-163E-CF0B5BE2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82EE1-EA58-5BCA-8454-BEF52582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ECBEA-887F-99AF-7DF2-AF17D938C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8ED68-FCF1-2055-6B4B-BBF704223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2325C-5C00-ACF6-978F-6F3840BF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17E8B-A610-D52E-523D-2957F3BA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783C5-3B07-007F-D8B1-7F89AAB6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8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90485-F404-50B1-2F47-4FCEDA33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1FBB9-7938-AE51-0569-0E30E1A86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A3BB6-C352-5CF3-8D97-8C911483C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9428F-0825-A2F5-BF7C-F7E0E790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16CD-E46D-DF0A-B288-580088C9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F1CC6-E9ED-69DB-C43B-71D151C1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7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DC72A-22EB-29C2-989B-9E4CD095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DF5D6-D22F-1876-90A6-775E3C4BB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CFD6D-1D06-0410-F296-3D6DA0A61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4801C-836D-49FA-BCC2-F481D84A2E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47F3C-E809-CD54-F73E-AB4398C7E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CB6DD-6DDE-0E7F-E828-49D23B275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5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51216D-1496-F40D-7B1C-69A0928C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0FFDBB-FB0C-89BB-64DF-FF6CA7B60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7236" y="-140773"/>
            <a:ext cx="9144000" cy="96520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LONG BIÊN</a:t>
            </a:r>
            <a:br>
              <a:rPr lang="en-US" sz="2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</a:t>
            </a:r>
            <a:r>
              <a:rPr lang="en-US" sz="200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DƯƠNG</a:t>
            </a:r>
            <a:endParaRPr lang="en-US" sz="20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FCE72-D34C-D8B2-93A9-4F9C056B5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83476" y="2613819"/>
            <a:ext cx="12192000" cy="4348091"/>
          </a:xfrm>
        </p:spPr>
        <p:txBody>
          <a:bodyPr>
            <a:normAutofit lnSpcReduction="10000"/>
          </a:bodyPr>
          <a:lstStyle/>
          <a:p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hát: Tình bạn</a:t>
            </a:r>
          </a:p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hát: Ngày đầu tiên đi học</a:t>
            </a:r>
          </a:p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TC: Tai ai tinh</a:t>
            </a:r>
          </a:p>
          <a:p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Lứa </a:t>
            </a:r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Mẫu giáo </a:t>
            </a:r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5-6 tuổi</a:t>
            </a:r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Hân</a:t>
            </a:r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Năm </a:t>
            </a:r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học: 2022-2023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B665D-50E1-B15C-C9EA-BAB8FF5EA10B}"/>
              </a:ext>
            </a:extLst>
          </p:cNvPr>
          <p:cNvSpPr/>
          <p:nvPr/>
        </p:nvSpPr>
        <p:spPr>
          <a:xfrm>
            <a:off x="955963" y="2259898"/>
            <a:ext cx="9975273" cy="14225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LĨNH VỰC PHÁT TRIỂN THẨM MỸ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33" y="825083"/>
            <a:ext cx="998534" cy="99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524335-F8B2-8CBD-BF77-A972C6FBB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EBBF3D-F8E3-96B8-355C-6A8C27FD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6507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hát: Tình bạn</a:t>
            </a:r>
          </a:p>
        </p:txBody>
      </p:sp>
      <p:pic>
        <p:nvPicPr>
          <p:cNvPr id="5" name="TinhBan-3H-BeBaoNgu_4amhz">
            <a:hlinkClick r:id="" action="ppaction://media"/>
            <a:extLst>
              <a:ext uri="{FF2B5EF4-FFF2-40B4-BE49-F238E27FC236}">
                <a16:creationId xmlns:a16="http://schemas.microsoft.com/office/drawing/2014/main" id="{8598F2AC-D0D3-CDDA-3EDC-42F997D9E0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7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C62FC-65E1-5737-53C7-EAF6F5D3A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EF1D87-D1FD-8665-975C-072AF741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545" y="126567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hát: Ngày đầu tiên đi học</a:t>
            </a:r>
          </a:p>
        </p:txBody>
      </p:sp>
      <p:pic>
        <p:nvPicPr>
          <p:cNvPr id="4" name="NgayDauTienDiHocBeat-VA-4510324">
            <a:hlinkClick r:id="" action="ppaction://media"/>
            <a:extLst>
              <a:ext uri="{FF2B5EF4-FFF2-40B4-BE49-F238E27FC236}">
                <a16:creationId xmlns:a16="http://schemas.microsoft.com/office/drawing/2014/main" id="{9F482937-9842-A709-A411-9878111238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6B6C5B-BF1B-3741-47FF-5347250F4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18CD6F-7D34-0CFD-6E21-6F1BC966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376507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Tai ai tinh</a:t>
            </a:r>
          </a:p>
        </p:txBody>
      </p:sp>
    </p:spTree>
    <p:extLst>
      <p:ext uri="{BB962C8B-B14F-4D97-AF65-F5344CB8AC3E}">
        <p14:creationId xmlns:p14="http://schemas.microsoft.com/office/powerpoint/2010/main" val="4001948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78</Words>
  <Application>Microsoft Office PowerPoint</Application>
  <PresentationFormat>Widescreen</PresentationFormat>
  <Paragraphs>13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PHÒNG GIÁO DỤC ĐÀO TẠO QUẬN LONG BIÊN TRƯỜNG MẦM NON HOA HƯỚNG DƯƠNG</vt:lpstr>
      <vt:lpstr>Dạy hát: Tình bạn</vt:lpstr>
      <vt:lpstr>Nghe hát: Ngày đầu tiên đi học</vt:lpstr>
      <vt:lpstr>Trò chơi: Tai ai tinh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LONG BIÊN TRƯỜNG MẦM NON HOA SỮA</dc:title>
  <dc:creator>Admin</dc:creator>
  <cp:lastModifiedBy>Administrator</cp:lastModifiedBy>
  <cp:revision>5</cp:revision>
  <dcterms:created xsi:type="dcterms:W3CDTF">2022-09-29T01:03:50Z</dcterms:created>
  <dcterms:modified xsi:type="dcterms:W3CDTF">2023-06-01T04:56:46Z</dcterms:modified>
</cp:coreProperties>
</file>