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19BE4-4834-4041-B1DA-F77E30AD497C}" v="40" dt="2022-05-28T10:31:49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Xu&#226;n%20Mai%20&#8211;%20Tay%20Th&#417;m%20Tay%20Ngoan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4419600" y="1066800"/>
            <a:ext cx="3671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297967" y="4518412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NGƯỜI DẠY</a:t>
            </a:r>
            <a:r>
              <a:rPr lang="en-US" sz="2400" b="1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Arial"/>
                <a:cs typeface="Arial"/>
              </a:rPr>
              <a:t>NGUYỄN THỊ HẰNG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KHỐI: MGB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536659" y="2197100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651000" y="3808837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GIÁC QUAN VÀ CHỨC NĂNG CỦA CHÚNG</a:t>
            </a:r>
          </a:p>
        </p:txBody>
      </p:sp>
    </p:spTree>
    <p:extLst>
      <p:ext uri="{BB962C8B-B14F-4D97-AF65-F5344CB8AC3E}">
        <p14:creationId xmlns:p14="http://schemas.microsoft.com/office/powerpoint/2010/main" val="32421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62401" y="1143001"/>
            <a:ext cx="4333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4130" y="4928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B114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CHÚC CÁC BÉ CHĂM NGOAN HỌC GIỎI</a:t>
            </a: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79B616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KÍNH CHÚC CÁC CÔ MẠNH KHỎE, HẠNH PHÚC</a:t>
            </a: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WordArt 1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Gây hứng thú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043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716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a.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55819" y="5450023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Đôi</a:t>
            </a:r>
            <a:r>
              <a:rPr lang="en-US" sz="7200" b="1" dirty="0"/>
              <a:t> </a:t>
            </a:r>
            <a:r>
              <a:rPr lang="en-US" sz="7200" b="1" dirty="0" err="1"/>
              <a:t>mắt</a:t>
            </a:r>
            <a:r>
              <a:rPr lang="en-US" sz="7200" b="1" dirty="0"/>
              <a:t> ( </a:t>
            </a:r>
            <a:r>
              <a:rPr lang="en-US" sz="7200" b="1" dirty="0" err="1"/>
              <a:t>Thị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0406686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76500" y="514093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5400" b="1" dirty="0"/>
              <a:t>Tai( </a:t>
            </a:r>
            <a:r>
              <a:rPr lang="en-US" sz="5400" b="1" dirty="0" err="1"/>
              <a:t>Thính</a:t>
            </a:r>
            <a:r>
              <a:rPr lang="en-US" sz="5400" b="1" dirty="0"/>
              <a:t> </a:t>
            </a:r>
            <a:r>
              <a:rPr lang="en-US" sz="5400" b="1" dirty="0" err="1"/>
              <a:t>giác</a:t>
            </a:r>
            <a:r>
              <a:rPr lang="en-US" sz="54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1221625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971800" y="5668964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/>
              <a:t>Lưỡi</a:t>
            </a:r>
            <a:r>
              <a:rPr lang="en-US" sz="7200" b="1" dirty="0"/>
              <a:t>( </a:t>
            </a:r>
            <a:r>
              <a:rPr lang="en-US" sz="7200" b="1" dirty="0" err="1"/>
              <a:t>Vị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12878"/>
            <a:ext cx="10636921" cy="56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8808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14600" y="5668964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   </a:t>
            </a:r>
            <a:r>
              <a:rPr lang="en-US" sz="7200" b="1" dirty="0" err="1"/>
              <a:t>Khứu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 (  </a:t>
            </a:r>
            <a:r>
              <a:rPr lang="en-US" sz="7200" b="1" dirty="0" err="1"/>
              <a:t>Mũi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0"/>
            <a:ext cx="10830103" cy="51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7631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7893" y="5668964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Bàn</a:t>
            </a:r>
            <a:r>
              <a:rPr lang="en-US" sz="7200" b="1" dirty="0"/>
              <a:t> </a:t>
            </a:r>
            <a:r>
              <a:rPr lang="en-US" sz="7200" b="1" dirty="0" err="1"/>
              <a:t>tay</a:t>
            </a:r>
            <a:r>
              <a:rPr lang="en-US" sz="7200" b="1" dirty="0"/>
              <a:t> (</a:t>
            </a:r>
            <a:r>
              <a:rPr lang="en-US" sz="7200" b="1" dirty="0" err="1"/>
              <a:t>Xúc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-90152"/>
            <a:ext cx="10238705" cy="57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6113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"/>
            <a:ext cx="12306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162300" y="1241738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b.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113</Words>
  <Application>Microsoft Office PowerPoint</Application>
  <PresentationFormat>Widescreen</PresentationFormat>
  <Paragraphs>16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Administrator</cp:lastModifiedBy>
  <cp:revision>21</cp:revision>
  <dcterms:created xsi:type="dcterms:W3CDTF">2021-10-04T14:32:58Z</dcterms:created>
  <dcterms:modified xsi:type="dcterms:W3CDTF">2023-06-02T03:23:55Z</dcterms:modified>
</cp:coreProperties>
</file>