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4" r:id="rId2"/>
    <p:sldId id="298" r:id="rId3"/>
    <p:sldId id="289" r:id="rId4"/>
    <p:sldId id="288" r:id="rId5"/>
    <p:sldId id="305" r:id="rId6"/>
    <p:sldId id="290" r:id="rId7"/>
    <p:sldId id="308" r:id="rId8"/>
    <p:sldId id="292" r:id="rId9"/>
    <p:sldId id="306" r:id="rId10"/>
    <p:sldId id="291" r:id="rId11"/>
    <p:sldId id="307" r:id="rId12"/>
    <p:sldId id="309" r:id="rId13"/>
    <p:sldId id="31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66FF"/>
    <a:srgbClr val="0000CC"/>
    <a:srgbClr val="F9F9F9"/>
    <a:srgbClr val="0000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548" autoAdjust="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B1AFC-46DC-4DB7-9E2F-1033C4589A22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E2097-093A-43AA-9FEB-40F265046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04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9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92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71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4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75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09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63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54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31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93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69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AED96-059F-445B-9D3D-18A6E6AD9DDF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7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media1.m4a"/><Relationship Id="rId7" Type="http://schemas.openxmlformats.org/officeDocument/2006/relationships/image" Target="../media/image14.png"/><Relationship Id="rId2" Type="http://schemas.microsoft.com/office/2007/relationships/media" Target="../media/media1.m4a"/><Relationship Id="rId1" Type="http://schemas.openxmlformats.org/officeDocument/2006/relationships/tags" Target="../tags/tag9.xml"/><Relationship Id="rId6" Type="http://schemas.openxmlformats.org/officeDocument/2006/relationships/image" Target="../media/image13.jpeg"/><Relationship Id="rId11" Type="http://schemas.openxmlformats.org/officeDocument/2006/relationships/image" Target="../media/image27.png"/><Relationship Id="rId5" Type="http://schemas.openxmlformats.org/officeDocument/2006/relationships/image" Target="../media/image12.png"/><Relationship Id="rId10" Type="http://schemas.openxmlformats.org/officeDocument/2006/relationships/image" Target="../media/image2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ACA2B-910D-425C-A4FD-371F1BB0D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DF1DE9-5255-4666-8407-85CD541A02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5F8D539-A719-4911-917F-953D295128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405818"/>
              </p:ext>
            </p:extLst>
          </p:nvPr>
        </p:nvGraphicFramePr>
        <p:xfrm>
          <a:off x="1025475" y="204946"/>
          <a:ext cx="10515600" cy="82296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0717202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PHÒNG GIÁO DỤC VÀ ĐÀO TẠO QUẬN LONG BIÊN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vi-VN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MẦM NON </a:t>
                      </a:r>
                      <a:r>
                        <a:rPr lang="vi-VN" sz="2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HOA </a:t>
                      </a:r>
                      <a:r>
                        <a:rPr lang="en-US" sz="2400" b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HƯỚNG</a:t>
                      </a:r>
                      <a:r>
                        <a:rPr lang="en-US" sz="2400" b="1" baseline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DƯƠNG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348198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E93F85A-E051-4FE6-818F-11024970A5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029169"/>
              </p:ext>
            </p:extLst>
          </p:nvPr>
        </p:nvGraphicFramePr>
        <p:xfrm>
          <a:off x="1125801" y="2246859"/>
          <a:ext cx="10515600" cy="131064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8807374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HOẠT ĐỘNG</a:t>
                      </a:r>
                      <a:endParaRPr lang="en-US" sz="4000" dirty="0">
                        <a:effectLst/>
                      </a:endParaRPr>
                    </a:p>
                    <a:p>
                      <a:pPr algn="ctr"/>
                      <a:r>
                        <a:rPr lang="en-US" sz="4000" b="1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LÀM QUEN CHỮ CÁI</a:t>
                      </a:r>
                      <a:endParaRPr lang="en-US" sz="4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2132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527EF19-6402-4268-808A-78BA47FB05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100184"/>
              </p:ext>
            </p:extLst>
          </p:nvPr>
        </p:nvGraphicFramePr>
        <p:xfrm>
          <a:off x="2939325" y="3591328"/>
          <a:ext cx="8887693" cy="701040"/>
        </p:xfrm>
        <a:graphic>
          <a:graphicData uri="http://schemas.openxmlformats.org/drawingml/2006/table">
            <a:tbl>
              <a:tblPr/>
              <a:tblGrid>
                <a:gridCol w="8887693">
                  <a:extLst>
                    <a:ext uri="{9D8B030D-6E8A-4147-A177-3AD203B41FA5}">
                      <a16:colId xmlns:a16="http://schemas.microsoft.com/office/drawing/2014/main" val="11770958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Đề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tài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: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Làm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quen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chữ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cái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m-l-n</a:t>
                      </a:r>
                      <a:endParaRPr lang="en-US" sz="4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51086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DA865D5-B95E-42CA-BB54-62253EA556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458996"/>
              </p:ext>
            </p:extLst>
          </p:nvPr>
        </p:nvGraphicFramePr>
        <p:xfrm>
          <a:off x="4485408" y="4502697"/>
          <a:ext cx="6293428" cy="944880"/>
        </p:xfrm>
        <a:graphic>
          <a:graphicData uri="http://schemas.openxmlformats.org/drawingml/2006/table">
            <a:tbl>
              <a:tblPr/>
              <a:tblGrid>
                <a:gridCol w="6293428">
                  <a:extLst>
                    <a:ext uri="{9D8B030D-6E8A-4147-A177-3AD203B41FA5}">
                      <a16:colId xmlns:a16="http://schemas.microsoft.com/office/drawing/2014/main" val="4599492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Lứa tuổi: 5-6 tuổi</a:t>
                      </a:r>
                      <a:endParaRPr lang="vi-VN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/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Giáo viên: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Nguyễn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Thị</a:t>
                      </a:r>
                      <a:r>
                        <a:rPr lang="en-US" sz="2800" b="1" baseline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Mỹ Linh</a:t>
                      </a:r>
                      <a:endParaRPr lang="vi-VN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6567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356E3E8-61DD-48C8-80B6-18DEFC93D5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464035"/>
              </p:ext>
            </p:extLst>
          </p:nvPr>
        </p:nvGraphicFramePr>
        <p:xfrm>
          <a:off x="4485408" y="6126274"/>
          <a:ext cx="3991842" cy="518160"/>
        </p:xfrm>
        <a:graphic>
          <a:graphicData uri="http://schemas.openxmlformats.org/drawingml/2006/table">
            <a:tbl>
              <a:tblPr/>
              <a:tblGrid>
                <a:gridCol w="3991842">
                  <a:extLst>
                    <a:ext uri="{9D8B030D-6E8A-4147-A177-3AD203B41FA5}">
                      <a16:colId xmlns:a16="http://schemas.microsoft.com/office/drawing/2014/main" val="4599492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học</a:t>
                      </a:r>
                      <a:r>
                        <a:rPr lang="en-US" sz="2800" b="1" baseline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: </a:t>
                      </a:r>
                      <a:r>
                        <a:rPr lang="vi-VN" sz="2800" b="1" baseline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202</a:t>
                      </a:r>
                      <a:r>
                        <a:rPr lang="en-US" sz="2800" b="1" baseline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  <a:r>
                        <a:rPr lang="en-US" sz="2800" b="1" baseline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vi-VN" sz="2800" b="1" baseline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202</a:t>
                      </a:r>
                      <a:r>
                        <a:rPr lang="en-US" sz="2800" b="1" baseline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vi-VN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65671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447" y="981959"/>
            <a:ext cx="1241523" cy="124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9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8624">
        <p14:doors dir="vert"/>
      </p:transition>
    </mc:Choice>
    <mc:Fallback xmlns="">
      <p:transition spd="slow" advTm="38624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656540-9045-4144-A93B-FE7B63C91A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549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DC0A8B-B07B-497B-9476-BAD7E6467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dirty="0"/>
              <a:t>Giới thiệu chữ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6EFB6A-FB68-4E06-83EA-82468DB49755}"/>
              </a:ext>
            </a:extLst>
          </p:cNvPr>
          <p:cNvSpPr txBox="1"/>
          <p:nvPr/>
        </p:nvSpPr>
        <p:spPr>
          <a:xfrm>
            <a:off x="7783271" y="610527"/>
            <a:ext cx="7152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dirty="0">
                <a:latin typeface=".VnAvant" panose="020B7200000000000000" pitchFamily="34" charset="0"/>
              </a:rPr>
              <a:t>m</a:t>
            </a:r>
            <a:endParaRPr lang="en-US" sz="4400" b="1" dirty="0">
              <a:latin typeface=".VnAvant" panose="020B72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148276-8B81-47C7-AF66-7D5231037598}"/>
              </a:ext>
            </a:extLst>
          </p:cNvPr>
          <p:cNvSpPr txBox="1"/>
          <p:nvPr/>
        </p:nvSpPr>
        <p:spPr>
          <a:xfrm>
            <a:off x="4543632" y="365125"/>
            <a:ext cx="4331635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4400" b="1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endParaRPr lang="en-US" sz="3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18" name="Chỗ dành sẵn cho Nội dung 16">
            <a:extLst>
              <a:ext uri="{FF2B5EF4-FFF2-40B4-BE49-F238E27FC236}">
                <a16:creationId xmlns:a16="http://schemas.microsoft.com/office/drawing/2014/main" id="{E82B410F-BE5E-4D3F-A0F5-9E556C6F4F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798" t="32688" r="55847" b="32472"/>
          <a:stretch/>
        </p:blipFill>
        <p:spPr>
          <a:xfrm>
            <a:off x="4848433" y="2242989"/>
            <a:ext cx="611464" cy="2455608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A49AFEE6-8C05-49DD-A270-57EEF9DEBE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2E6"/>
              </a:clrFrom>
              <a:clrTo>
                <a:srgbClr val="FFF2E6">
                  <a:alpha val="0"/>
                </a:srgbClr>
              </a:clrTo>
            </a:clrChange>
          </a:blip>
          <a:srcRect l="45121" t="31604" r="42419" b="31604"/>
          <a:stretch/>
        </p:blipFill>
        <p:spPr>
          <a:xfrm>
            <a:off x="5459894" y="2154760"/>
            <a:ext cx="1537252" cy="2521976"/>
          </a:xfrm>
          <a:prstGeom prst="rect">
            <a:avLst/>
          </a:prstGeom>
        </p:spPr>
      </p:pic>
      <p:pic>
        <p:nvPicPr>
          <p:cNvPr id="20" name="Hình ảnh 19">
            <a:extLst>
              <a:ext uri="{FF2B5EF4-FFF2-40B4-BE49-F238E27FC236}">
                <a16:creationId xmlns:a16="http://schemas.microsoft.com/office/drawing/2014/main" id="{8842E0E5-7F95-4C1A-8F99-8ABAEA551B6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2E6"/>
              </a:clrFrom>
              <a:clrTo>
                <a:srgbClr val="FFF2E6">
                  <a:alpha val="0"/>
                </a:srgbClr>
              </a:clrTo>
            </a:clrChange>
          </a:blip>
          <a:srcRect l="54315" t="31604" r="30322" b="31604"/>
          <a:stretch/>
        </p:blipFill>
        <p:spPr>
          <a:xfrm>
            <a:off x="6598982" y="2159403"/>
            <a:ext cx="1926053" cy="25219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071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4677">
        <p:split orient="vert"/>
      </p:transition>
    </mc:Choice>
    <mc:Fallback xmlns="">
      <p:transition spd="slow" advTm="6467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8" grpId="1" build="allAtOnce"/>
      <p:bldP spid="8" grpId="2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êu đề 1">
            <a:extLst>
              <a:ext uri="{FF2B5EF4-FFF2-40B4-BE49-F238E27FC236}">
                <a16:creationId xmlns:a16="http://schemas.microsoft.com/office/drawing/2014/main" id="{FD60C1A1-E781-4917-9543-0D78D990E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hỗ dành sẵn cho Nội dung 5">
            <a:extLst>
              <a:ext uri="{FF2B5EF4-FFF2-40B4-BE49-F238E27FC236}">
                <a16:creationId xmlns:a16="http://schemas.microsoft.com/office/drawing/2014/main" id="{B7D97972-3DC4-4A7F-AEDE-308C1F7D3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F557990D-732D-4141-96C7-F9BFDF4967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506A1F9B-5F5B-4EF2-BFC8-F5674B2BF9FE}"/>
              </a:ext>
            </a:extLst>
          </p:cNvPr>
          <p:cNvSpPr/>
          <p:nvPr/>
        </p:nvSpPr>
        <p:spPr>
          <a:xfrm>
            <a:off x="1279181" y="1385302"/>
            <a:ext cx="2725246" cy="685800"/>
          </a:xfrm>
          <a:prstGeom prst="rect">
            <a:avLst/>
          </a:prstGeom>
          <a:solidFill>
            <a:srgbClr val="EC98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4110F4"/>
                </a:solidFill>
                <a:latin typeface=".VnAvant" panose="020B7200000000000000" pitchFamily="34" charset="0"/>
              </a:rPr>
              <a:t>Minh </a:t>
            </a:r>
            <a:r>
              <a:rPr lang="vi-VN" sz="3200" b="1" dirty="0" err="1">
                <a:solidFill>
                  <a:srgbClr val="4110F4"/>
                </a:solidFill>
                <a:latin typeface=".VnAvant" panose="020B7200000000000000" pitchFamily="34" charset="0"/>
              </a:rPr>
              <a:t>Anh</a:t>
            </a:r>
            <a:r>
              <a:rPr lang="vi-VN" b="1" dirty="0" err="1">
                <a:solidFill>
                  <a:srgbClr val="EC98DE"/>
                </a:solidFill>
                <a:latin typeface=".VnAvant" panose="020B7200000000000000" pitchFamily="34" charset="0"/>
              </a:rPr>
              <a:t>©n</a:t>
            </a:r>
            <a:endParaRPr lang="en-US" b="1" dirty="0">
              <a:solidFill>
                <a:srgbClr val="EC98DE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A9AEA6F0-9501-4563-A1CC-D05487A0C077}"/>
              </a:ext>
            </a:extLst>
          </p:cNvPr>
          <p:cNvSpPr txBox="1"/>
          <p:nvPr/>
        </p:nvSpPr>
        <p:spPr>
          <a:xfrm>
            <a:off x="1255070" y="2494012"/>
            <a:ext cx="2943434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3900" b="1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endParaRPr lang="en-US" sz="239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3C174BDD-6E53-433F-874B-23FF8E653B02}"/>
              </a:ext>
            </a:extLst>
          </p:cNvPr>
          <p:cNvSpPr/>
          <p:nvPr/>
        </p:nvSpPr>
        <p:spPr>
          <a:xfrm>
            <a:off x="1279181" y="2297430"/>
            <a:ext cx="2756820" cy="685800"/>
          </a:xfrm>
          <a:prstGeom prst="rect">
            <a:avLst/>
          </a:prstGeom>
          <a:solidFill>
            <a:srgbClr val="EC98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err="1">
                <a:solidFill>
                  <a:srgbClr val="4110F4"/>
                </a:solidFill>
                <a:latin typeface=".VnAvant" panose="020B7200000000000000" pitchFamily="34" charset="0"/>
              </a:rPr>
              <a:t>Mµu</a:t>
            </a:r>
            <a:r>
              <a:rPr lang="vi-VN" sz="3600" b="1" dirty="0">
                <a:solidFill>
                  <a:srgbClr val="4110F4"/>
                </a:solidFill>
                <a:latin typeface=".VnAvant" panose="020B7200000000000000" pitchFamily="34" charset="0"/>
              </a:rPr>
              <a:t> xanh</a:t>
            </a:r>
            <a:endParaRPr lang="en-US" sz="3600" b="1" dirty="0">
              <a:solidFill>
                <a:srgbClr val="4110F4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01D7EA-A113-40F8-87FC-0E228A28D930}"/>
              </a:ext>
            </a:extLst>
          </p:cNvPr>
          <p:cNvSpPr txBox="1"/>
          <p:nvPr/>
        </p:nvSpPr>
        <p:spPr>
          <a:xfrm>
            <a:off x="4693199" y="2893228"/>
            <a:ext cx="2582758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9900" b="1">
                <a:solidFill>
                  <a:srgbClr val="4110F4"/>
                </a:solidFill>
                <a:latin typeface=".VnAvant" panose="020B7200000000000000" pitchFamily="34" charset="0"/>
              </a:rPr>
              <a:t>m</a:t>
            </a:r>
            <a:endParaRPr lang="en-US" sz="19900" b="1" dirty="0">
              <a:solidFill>
                <a:srgbClr val="4110F4"/>
              </a:solidFill>
              <a:latin typeface=".VnAvant" panose="020B7200000000000000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B1E257E-1207-4FA4-94A0-47AD56327C27}"/>
              </a:ext>
            </a:extLst>
          </p:cNvPr>
          <p:cNvGrpSpPr/>
          <p:nvPr/>
        </p:nvGrpSpPr>
        <p:grpSpPr>
          <a:xfrm>
            <a:off x="4141811" y="1041258"/>
            <a:ext cx="3495109" cy="2512344"/>
            <a:chOff x="4166670" y="1487028"/>
            <a:chExt cx="3495109" cy="2512344"/>
          </a:xfrm>
        </p:grpSpPr>
        <p:pic>
          <p:nvPicPr>
            <p:cNvPr id="15" name="Picture 4" descr="Sách thiếu nhi - Truyện kể cho bé trước giờ đi ngủ | Shopee Việt Nam">
              <a:extLst>
                <a:ext uri="{FF2B5EF4-FFF2-40B4-BE49-F238E27FC236}">
                  <a16:creationId xmlns:a16="http://schemas.microsoft.com/office/drawing/2014/main" id="{038E66AA-544B-4490-9066-483121D4FE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6670" y="1671637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Vở tập tô chữ dành cho bé 4-5 tuổi Tập 1 (Mai em vào lớp">
              <a:extLst>
                <a:ext uri="{FF2B5EF4-FFF2-40B4-BE49-F238E27FC236}">
                  <a16:creationId xmlns:a16="http://schemas.microsoft.com/office/drawing/2014/main" id="{26A4756B-6B02-468A-BF94-7B33EA7C72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21585" r="8174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65" r="10735"/>
            <a:stretch/>
          </p:blipFill>
          <p:spPr bwMode="auto">
            <a:xfrm>
              <a:off x="5772495" y="1487028"/>
              <a:ext cx="1889284" cy="2512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10" descr="Cách luyện viết chữ đẹp cho bé, tập viết chữ đẹp, hoa tay, nghệ thuật">
            <a:extLst>
              <a:ext uri="{FF2B5EF4-FFF2-40B4-BE49-F238E27FC236}">
                <a16:creationId xmlns:a16="http://schemas.microsoft.com/office/drawing/2014/main" id="{E97C485C-4637-4526-BECE-09C25FB33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989" y="1297721"/>
            <a:ext cx="2081212" cy="199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5">
            <a:extLst>
              <a:ext uri="{FF2B5EF4-FFF2-40B4-BE49-F238E27FC236}">
                <a16:creationId xmlns:a16="http://schemas.microsoft.com/office/drawing/2014/main" id="{E4DCD17B-C777-4190-8172-5B2C7156801A}"/>
              </a:ext>
            </a:extLst>
          </p:cNvPr>
          <p:cNvSpPr txBox="1"/>
          <p:nvPr/>
        </p:nvSpPr>
        <p:spPr>
          <a:xfrm>
            <a:off x="1624798" y="5620199"/>
            <a:ext cx="1954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.VnAvant" panose="020B7200000000000000" pitchFamily="34" charset="0"/>
              </a:rPr>
              <a:t>Ch÷ in hoa</a:t>
            </a:r>
            <a:endParaRPr lang="en-US" sz="2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9" name="TextBox 24">
            <a:extLst>
              <a:ext uri="{FF2B5EF4-FFF2-40B4-BE49-F238E27FC236}">
                <a16:creationId xmlns:a16="http://schemas.microsoft.com/office/drawing/2014/main" id="{155CD8CE-6741-4679-9341-62ACADE57018}"/>
              </a:ext>
            </a:extLst>
          </p:cNvPr>
          <p:cNvSpPr txBox="1"/>
          <p:nvPr/>
        </p:nvSpPr>
        <p:spPr>
          <a:xfrm>
            <a:off x="8346561" y="5621303"/>
            <a:ext cx="275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Chữ viết thường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TextBox 26">
            <a:extLst>
              <a:ext uri="{FF2B5EF4-FFF2-40B4-BE49-F238E27FC236}">
                <a16:creationId xmlns:a16="http://schemas.microsoft.com/office/drawing/2014/main" id="{95AB5A9A-ECBD-4C33-A9C0-CC4F78A2BA29}"/>
              </a:ext>
            </a:extLst>
          </p:cNvPr>
          <p:cNvSpPr txBox="1"/>
          <p:nvPr/>
        </p:nvSpPr>
        <p:spPr>
          <a:xfrm>
            <a:off x="4976841" y="5589421"/>
            <a:ext cx="275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Chữ in thường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2" name="Picture 2" descr="HƯỚNG DẪN LUYỆN VIẾT 29 CHỮ CÁI TIẾNG VIỆT DẠNG VIẾT THƯỜNG">
            <a:extLst>
              <a:ext uri="{FF2B5EF4-FFF2-40B4-BE49-F238E27FC236}">
                <a16:creationId xmlns:a16="http://schemas.microsoft.com/office/drawing/2014/main" id="{12C0E4BE-3551-41AD-B2C6-6746EB3CD6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AE3D5"/>
              </a:clrFrom>
              <a:clrTo>
                <a:srgbClr val="FAE3D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2"/>
          <a:stretch/>
        </p:blipFill>
        <p:spPr bwMode="auto">
          <a:xfrm>
            <a:off x="7994751" y="3373748"/>
            <a:ext cx="2883539" cy="216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Âm thanh 3">
            <a:hlinkClick r:id="" action="ppaction://media"/>
            <a:extLst>
              <a:ext uri="{FF2B5EF4-FFF2-40B4-BE49-F238E27FC236}">
                <a16:creationId xmlns:a16="http://schemas.microsoft.com/office/drawing/2014/main" id="{6A48FFED-B73C-436E-B925-2389E8ED333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280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07"/>
    </mc:Choice>
    <mc:Fallback xmlns="">
      <p:transition spd="slow" advTm="381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  <p:bldP spid="11" grpId="0"/>
      <p:bldP spid="11" grpId="1"/>
      <p:bldP spid="12" grpId="0" animBg="1"/>
      <p:bldP spid="13" grpId="0"/>
      <p:bldP spid="13" grpId="1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hỗ dành sẵn cho Nội dung 9">
            <a:extLst>
              <a:ext uri="{FF2B5EF4-FFF2-40B4-BE49-F238E27FC236}">
                <a16:creationId xmlns:a16="http://schemas.microsoft.com/office/drawing/2014/main" id="{3601CFA5-A93D-4F68-8252-82B4DCF07C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68245" y="-237193"/>
            <a:ext cx="9055510" cy="7095193"/>
          </a:xfrm>
          <a:prstGeom prst="rect">
            <a:avLst/>
          </a:prstGeom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ABF7040D-DB85-40CD-A455-5DF9FE3B1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EA93B75C-5C31-4491-96D4-13F73EF624C8}"/>
              </a:ext>
            </a:extLst>
          </p:cNvPr>
          <p:cNvSpPr txBox="1"/>
          <p:nvPr/>
        </p:nvSpPr>
        <p:spPr>
          <a:xfrm>
            <a:off x="2583193" y="1457570"/>
            <a:ext cx="2831224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4400" b="1" dirty="0">
                <a:solidFill>
                  <a:srgbClr val="0000CC"/>
                </a:solidFill>
                <a:latin typeface=".VnAvant" panose="020B7200000000000000" pitchFamily="34" charset="0"/>
              </a:rPr>
              <a:t>n</a:t>
            </a:r>
            <a:endParaRPr lang="en-US" sz="34400" b="1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5F38E896-7B78-41C2-8C9C-A59109EFB1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313" t="42104" r="56172" b="28745"/>
          <a:stretch/>
        </p:blipFill>
        <p:spPr>
          <a:xfrm>
            <a:off x="2906491" y="3330784"/>
            <a:ext cx="588590" cy="2418504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43180DDF-3CF0-40BB-9618-F19F10A8DB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rcRect l="44062" t="41037" r="45039" b="28769"/>
          <a:stretch/>
        </p:blipFill>
        <p:spPr>
          <a:xfrm>
            <a:off x="3480333" y="3249436"/>
            <a:ext cx="1605846" cy="2507410"/>
          </a:xfrm>
          <a:prstGeom prst="rect">
            <a:avLst/>
          </a:prstGeom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20C65E64-E909-4EF5-BC00-304868FEF311}"/>
              </a:ext>
            </a:extLst>
          </p:cNvPr>
          <p:cNvSpPr txBox="1"/>
          <p:nvPr/>
        </p:nvSpPr>
        <p:spPr>
          <a:xfrm>
            <a:off x="5631334" y="1457570"/>
            <a:ext cx="4331635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4400" b="1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endParaRPr lang="en-US" sz="3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13" name="Chỗ dành sẵn cho Nội dung 16">
            <a:extLst>
              <a:ext uri="{FF2B5EF4-FFF2-40B4-BE49-F238E27FC236}">
                <a16:creationId xmlns:a16="http://schemas.microsoft.com/office/drawing/2014/main" id="{2998AC9F-9745-4299-B975-B36DA5543A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798" t="32688" r="55847" b="32472"/>
          <a:stretch/>
        </p:blipFill>
        <p:spPr>
          <a:xfrm>
            <a:off x="5953303" y="3293680"/>
            <a:ext cx="611464" cy="2455608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E8FBC17D-2F1D-4513-B639-176C1FF2AB6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2E6"/>
              </a:clrFrom>
              <a:clrTo>
                <a:srgbClr val="FFF2E6">
                  <a:alpha val="0"/>
                </a:srgbClr>
              </a:clrTo>
            </a:clrChange>
          </a:blip>
          <a:srcRect l="45121" t="31604" r="42419" b="31604"/>
          <a:stretch/>
        </p:blipFill>
        <p:spPr>
          <a:xfrm>
            <a:off x="6549681" y="3256606"/>
            <a:ext cx="1537252" cy="2521976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E094ED49-DF44-40E4-877B-2E3E133E77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2E6"/>
              </a:clrFrom>
              <a:clrTo>
                <a:srgbClr val="FFF2E6">
                  <a:alpha val="0"/>
                </a:srgbClr>
              </a:clrTo>
            </a:clrChange>
          </a:blip>
          <a:srcRect l="54315" t="31604" r="30322" b="31604"/>
          <a:stretch/>
        </p:blipFill>
        <p:spPr>
          <a:xfrm>
            <a:off x="7682754" y="3249436"/>
            <a:ext cx="1926053" cy="252197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78CE844-426E-4617-B9C2-BE9CADDCC921}"/>
              </a:ext>
            </a:extLst>
          </p:cNvPr>
          <p:cNvSpPr txBox="1">
            <a:spLocks/>
          </p:cNvSpPr>
          <p:nvPr/>
        </p:nvSpPr>
        <p:spPr>
          <a:xfrm>
            <a:off x="1001235" y="2348129"/>
            <a:ext cx="10515600" cy="79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70C0"/>
                </a:solidFill>
                <a:latin typeface=".VnAvant" panose="020B7200000000000000" pitchFamily="34" charset="0"/>
              </a:rPr>
              <a:t>So </a:t>
            </a:r>
            <a:r>
              <a:rPr lang="en-US" sz="36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s¸nh</a:t>
            </a:r>
            <a:r>
              <a:rPr lang="en-US" sz="3600" b="1" dirty="0">
                <a:solidFill>
                  <a:srgbClr val="0070C0"/>
                </a:solidFill>
                <a:latin typeface=".VnAvant" panose="020B7200000000000000" pitchFamily="34" charset="0"/>
              </a:rPr>
              <a:t> 2 </a:t>
            </a:r>
            <a:r>
              <a:rPr lang="en-US" sz="36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ch</a:t>
            </a:r>
            <a:r>
              <a:rPr lang="en-US" sz="3600" b="1" dirty="0">
                <a:solidFill>
                  <a:srgbClr val="0070C0"/>
                </a:solidFill>
                <a:latin typeface=".VnAvant" panose="020B7200000000000000" pitchFamily="34" charset="0"/>
              </a:rPr>
              <a:t>÷ </a:t>
            </a:r>
            <a:r>
              <a:rPr lang="vi-VN" sz="3600" b="1" dirty="0">
                <a:solidFill>
                  <a:srgbClr val="0070C0"/>
                </a:solidFill>
                <a:latin typeface=".VnAvant" panose="020B7200000000000000" pitchFamily="34" charset="0"/>
              </a:rPr>
              <a:t>n</a:t>
            </a:r>
            <a:r>
              <a:rPr lang="en-US" sz="3600" b="1" dirty="0">
                <a:solidFill>
                  <a:srgbClr val="0070C0"/>
                </a:solidFill>
                <a:latin typeface=".VnAvant" panose="020B7200000000000000" pitchFamily="34" charset="0"/>
              </a:rPr>
              <a:t>-m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1212898"/>
      </p:ext>
    </p:extLst>
  </p:cSld>
  <p:clrMapOvr>
    <a:masterClrMapping/>
  </p:clrMapOvr>
  <p:transition spd="slow" advTm="6083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5" build="allAtOnce"/>
      <p:bldP spid="12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991FDCC-F1F3-495B-97DB-D22D56816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Blank Sign Template with Kids Having Party in Park Stock Vector -  Illustration of human, childhood: 155471339">
            <a:extLst>
              <a:ext uri="{FF2B5EF4-FFF2-40B4-BE49-F238E27FC236}">
                <a16:creationId xmlns:a16="http://schemas.microsoft.com/office/drawing/2014/main" id="{603FE10B-FCDB-413E-B790-B282723757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2"/>
          <a:stretch/>
        </p:blipFill>
        <p:spPr bwMode="auto">
          <a:xfrm>
            <a:off x="-1" y="-1"/>
            <a:ext cx="12192001" cy="692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4">
            <a:extLst>
              <a:ext uri="{FF2B5EF4-FFF2-40B4-BE49-F238E27FC236}">
                <a16:creationId xmlns:a16="http://schemas.microsoft.com/office/drawing/2014/main" id="{C9DE7726-30A3-4217-8590-ED78312917AF}"/>
              </a:ext>
            </a:extLst>
          </p:cNvPr>
          <p:cNvSpPr txBox="1"/>
          <p:nvPr/>
        </p:nvSpPr>
        <p:spPr>
          <a:xfrm>
            <a:off x="2945136" y="1847850"/>
            <a:ext cx="6301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2851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4A084-2490-4FAC-BBEF-071B32038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92159-F697-4F94-BFD0-69C9DCA42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A9B772A0-3453-481D-9D8E-4D75C82C3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432"/>
            <a:ext cx="12192000" cy="680282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30F9C47-8468-4B1B-816B-2D6A98EA9FDA}"/>
              </a:ext>
            </a:extLst>
          </p:cNvPr>
          <p:cNvSpPr txBox="1">
            <a:spLocks/>
          </p:cNvSpPr>
          <p:nvPr/>
        </p:nvSpPr>
        <p:spPr>
          <a:xfrm>
            <a:off x="1038616" y="2389891"/>
            <a:ext cx="10515600" cy="2317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  <a:b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 ai tinh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92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5286">
        <p:circle/>
      </p:transition>
    </mc:Choice>
    <mc:Fallback xmlns="">
      <p:transition spd="slow" advTm="25286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E037A-DE82-4DEB-A896-3A549BD38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Ộ hình nền Powerpoint đẹp, chuyên nghiệp, hấp dẫn theo chủ đề">
            <a:extLst>
              <a:ext uri="{FF2B5EF4-FFF2-40B4-BE49-F238E27FC236}">
                <a16:creationId xmlns:a16="http://schemas.microsoft.com/office/drawing/2014/main" id="{ECAE66CA-D1B6-4230-8C91-EF844C3775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19" y="0"/>
            <a:ext cx="12283097" cy="690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155E621-59E6-45DA-896F-658EC38A4753}"/>
              </a:ext>
            </a:extLst>
          </p:cNvPr>
          <p:cNvGrpSpPr/>
          <p:nvPr/>
        </p:nvGrpSpPr>
        <p:grpSpPr>
          <a:xfrm>
            <a:off x="-1620781" y="5865137"/>
            <a:ext cx="1511166" cy="1904520"/>
            <a:chOff x="4584834" y="2515081"/>
            <a:chExt cx="1511166" cy="1904520"/>
          </a:xfrm>
        </p:grpSpPr>
        <p:pic>
          <p:nvPicPr>
            <p:cNvPr id="1028" name="Picture 4" descr="414.309 hình ảnh về bong bóng bay nhiều màu sắc, tuyệt đẹp và dễ thương,  down ngay giá rẻ nhất - Mua bán hình ảnh shutterstock giá rẻ chỉ từ 3.000 đ  trong 2 phút">
              <a:extLst>
                <a:ext uri="{FF2B5EF4-FFF2-40B4-BE49-F238E27FC236}">
                  <a16:creationId xmlns:a16="http://schemas.microsoft.com/office/drawing/2014/main" id="{EB7F855B-63FE-43A5-8E95-41AB74B44FD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09" t="2337" r="32335" b="53230"/>
            <a:stretch/>
          </p:blipFill>
          <p:spPr bwMode="auto">
            <a:xfrm>
              <a:off x="4584834" y="2515081"/>
              <a:ext cx="1511166" cy="1904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301038F-CE5F-4025-A1E4-B3BA4F7D627E}"/>
                </a:ext>
              </a:extLst>
            </p:cNvPr>
            <p:cNvSpPr txBox="1"/>
            <p:nvPr/>
          </p:nvSpPr>
          <p:spPr>
            <a:xfrm>
              <a:off x="4908884" y="2515081"/>
              <a:ext cx="86306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>
                  <a:solidFill>
                    <a:srgbClr val="FFFF00"/>
                  </a:solidFill>
                  <a:latin typeface=".VnAvant" panose="020B7200000000000000" pitchFamily="34" charset="0"/>
                </a:rPr>
                <a:t>b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02A1F5B-1F4E-41D5-9604-B4306853760D}"/>
              </a:ext>
            </a:extLst>
          </p:cNvPr>
          <p:cNvGrpSpPr/>
          <p:nvPr/>
        </p:nvGrpSpPr>
        <p:grpSpPr>
          <a:xfrm>
            <a:off x="12264578" y="4927601"/>
            <a:ext cx="1584349" cy="2050486"/>
            <a:chOff x="8425549" y="1748971"/>
            <a:chExt cx="1584349" cy="2050486"/>
          </a:xfrm>
        </p:grpSpPr>
        <p:pic>
          <p:nvPicPr>
            <p:cNvPr id="1030" name="Picture 6" descr="Hình ảnh Màu Xanh Bóng đèn Bóng Phim Hoạt Hình, Clipart Màu Xanh, Quả Bóng  Bay, Hoạt Hình Vector và PNG với nền trong suốt để tải xuống miễn phí">
              <a:extLst>
                <a:ext uri="{FF2B5EF4-FFF2-40B4-BE49-F238E27FC236}">
                  <a16:creationId xmlns:a16="http://schemas.microsoft.com/office/drawing/2014/main" id="{D45B2392-605D-4920-B830-70DD133AA0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06" t="10644" r="30789" b="43566"/>
            <a:stretch/>
          </p:blipFill>
          <p:spPr bwMode="auto">
            <a:xfrm>
              <a:off x="8425549" y="1748971"/>
              <a:ext cx="1584349" cy="2050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B03D30D-01DE-46A9-932A-F31761199838}"/>
                </a:ext>
              </a:extLst>
            </p:cNvPr>
            <p:cNvSpPr txBox="1"/>
            <p:nvPr/>
          </p:nvSpPr>
          <p:spPr>
            <a:xfrm>
              <a:off x="8821572" y="1773682"/>
              <a:ext cx="89960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b="1" dirty="0">
                  <a:solidFill>
                    <a:srgbClr val="FFFF00"/>
                  </a:solidFill>
                  <a:latin typeface=".VnAvant" panose="020B7200000000000000" pitchFamily="34" charset="0"/>
                </a:rPr>
                <a:t>k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D58CAC1-DAFB-4459-886F-AEDE443AF752}"/>
              </a:ext>
            </a:extLst>
          </p:cNvPr>
          <p:cNvGrpSpPr/>
          <p:nvPr/>
        </p:nvGrpSpPr>
        <p:grpSpPr>
          <a:xfrm>
            <a:off x="12050486" y="2352737"/>
            <a:ext cx="2100943" cy="1958067"/>
            <a:chOff x="5775778" y="1857610"/>
            <a:chExt cx="1887765" cy="1971439"/>
          </a:xfrm>
        </p:grpSpPr>
        <p:pic>
          <p:nvPicPr>
            <p:cNvPr id="1034" name="Picture 10" descr="Bong bóng cao su thường – Party Vui">
              <a:extLst>
                <a:ext uri="{FF2B5EF4-FFF2-40B4-BE49-F238E27FC236}">
                  <a16:creationId xmlns:a16="http://schemas.microsoft.com/office/drawing/2014/main" id="{2B7FFC60-5263-49B3-94A0-DC59313722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5778" y="1941284"/>
              <a:ext cx="1887765" cy="1887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0682EAF-8428-4A98-82BD-CFF49B8B49C8}"/>
                </a:ext>
              </a:extLst>
            </p:cNvPr>
            <p:cNvSpPr txBox="1"/>
            <p:nvPr/>
          </p:nvSpPr>
          <p:spPr>
            <a:xfrm>
              <a:off x="6374457" y="1857610"/>
              <a:ext cx="829930" cy="15803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b="1" dirty="0">
                  <a:solidFill>
                    <a:srgbClr val="FFFF00"/>
                  </a:solidFill>
                  <a:latin typeface=".VnAvant" panose="020B7200000000000000" pitchFamily="34" charset="0"/>
                </a:rPr>
                <a:t>h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169BE0-01E0-4E7B-84A1-BF5F5AF1721E}"/>
              </a:ext>
            </a:extLst>
          </p:cNvPr>
          <p:cNvGrpSpPr/>
          <p:nvPr/>
        </p:nvGrpSpPr>
        <p:grpSpPr>
          <a:xfrm>
            <a:off x="938644" y="7094171"/>
            <a:ext cx="2278058" cy="2267933"/>
            <a:chOff x="4710570" y="2117813"/>
            <a:chExt cx="2278058" cy="2267933"/>
          </a:xfrm>
        </p:grpSpPr>
        <p:pic>
          <p:nvPicPr>
            <p:cNvPr id="1038" name="Picture 14" descr="Clipart Balloons Dark Green - Maple City Rubber Balloon, HD Png Download -  kindpng">
              <a:extLst>
                <a:ext uri="{FF2B5EF4-FFF2-40B4-BE49-F238E27FC236}">
                  <a16:creationId xmlns:a16="http://schemas.microsoft.com/office/drawing/2014/main" id="{174EACAA-129F-470D-9F95-4489E76601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0570" y="2117813"/>
              <a:ext cx="2278058" cy="2267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9649E6B-9442-4D95-AEF8-811B1E191475}"/>
                </a:ext>
              </a:extLst>
            </p:cNvPr>
            <p:cNvSpPr txBox="1"/>
            <p:nvPr/>
          </p:nvSpPr>
          <p:spPr>
            <a:xfrm>
              <a:off x="5596922" y="2320756"/>
              <a:ext cx="595035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1500" b="1" dirty="0">
                  <a:solidFill>
                    <a:srgbClr val="FFFF00"/>
                  </a:solidFill>
                </a:rPr>
                <a:t>l</a:t>
              </a:r>
              <a:endParaRPr lang="en-US" sz="115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97D9384-DF69-49B3-A5D6-6842D2CB6CD3}"/>
              </a:ext>
            </a:extLst>
          </p:cNvPr>
          <p:cNvGrpSpPr/>
          <p:nvPr/>
        </p:nvGrpSpPr>
        <p:grpSpPr>
          <a:xfrm>
            <a:off x="4088335" y="6998440"/>
            <a:ext cx="2633553" cy="2497591"/>
            <a:chOff x="5895295" y="2430010"/>
            <a:chExt cx="2633553" cy="2497591"/>
          </a:xfrm>
        </p:grpSpPr>
        <p:pic>
          <p:nvPicPr>
            <p:cNvPr id="1042" name="Picture 18" descr="Balloons - Metallic Pink Balloons | Partyshop.co.nz">
              <a:extLst>
                <a:ext uri="{FF2B5EF4-FFF2-40B4-BE49-F238E27FC236}">
                  <a16:creationId xmlns:a16="http://schemas.microsoft.com/office/drawing/2014/main" id="{13137653-1D14-474B-9A17-EA57455312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5295" y="2430010"/>
              <a:ext cx="2633553" cy="2497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EFF7322-C01C-4B78-8DF8-DD6BEBB7B517}"/>
                </a:ext>
              </a:extLst>
            </p:cNvPr>
            <p:cNvSpPr txBox="1"/>
            <p:nvPr/>
          </p:nvSpPr>
          <p:spPr>
            <a:xfrm>
              <a:off x="6676212" y="2581398"/>
              <a:ext cx="1069524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1500" b="1" dirty="0">
                  <a:solidFill>
                    <a:srgbClr val="FFFF00"/>
                  </a:solidFill>
                  <a:latin typeface=".VnAvant" panose="020B7200000000000000" pitchFamily="34" charset="0"/>
                </a:rPr>
                <a:t>n</a:t>
              </a:r>
              <a:endParaRPr lang="en-US" sz="115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D178C0E-FD6D-4C18-8BD8-8D0B38818A1C}"/>
              </a:ext>
            </a:extLst>
          </p:cNvPr>
          <p:cNvGrpSpPr/>
          <p:nvPr/>
        </p:nvGrpSpPr>
        <p:grpSpPr>
          <a:xfrm>
            <a:off x="9455640" y="6751755"/>
            <a:ext cx="2484887" cy="2801073"/>
            <a:chOff x="9253901" y="7188112"/>
            <a:chExt cx="2484887" cy="2801073"/>
          </a:xfrm>
        </p:grpSpPr>
        <p:pic>
          <p:nvPicPr>
            <p:cNvPr id="1060" name="Picture 36" descr="Bong bóng tròn màu cam - Cửa hàng shop bán các loại bong bóng trang trí  Kool Style">
              <a:extLst>
                <a:ext uri="{FF2B5EF4-FFF2-40B4-BE49-F238E27FC236}">
                  <a16:creationId xmlns:a16="http://schemas.microsoft.com/office/drawing/2014/main" id="{2FF90D87-479A-403E-85EB-EE6B0CB88B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3901" y="7188112"/>
              <a:ext cx="2484887" cy="280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564C9B9-4B44-4021-807F-FA9883C71D69}"/>
                </a:ext>
              </a:extLst>
            </p:cNvPr>
            <p:cNvSpPr txBox="1"/>
            <p:nvPr/>
          </p:nvSpPr>
          <p:spPr>
            <a:xfrm>
              <a:off x="9864651" y="7434797"/>
              <a:ext cx="842884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 dirty="0">
                  <a:solidFill>
                    <a:srgbClr val="FFFF00"/>
                  </a:solidFill>
                  <a:latin typeface=".VnAvant" panose="020B7200000000000000" pitchFamily="34" charset="0"/>
                </a:rPr>
                <a:t>m</a:t>
              </a:r>
            </a:p>
          </p:txBody>
        </p:sp>
      </p:grpSp>
      <p:grpSp>
        <p:nvGrpSpPr>
          <p:cNvPr id="28" name="Group 5">
            <a:extLst>
              <a:ext uri="{FF2B5EF4-FFF2-40B4-BE49-F238E27FC236}">
                <a16:creationId xmlns:a16="http://schemas.microsoft.com/office/drawing/2014/main" id="{9BF6484A-AB47-4525-862C-682D8CB5F188}"/>
              </a:ext>
            </a:extLst>
          </p:cNvPr>
          <p:cNvGrpSpPr/>
          <p:nvPr/>
        </p:nvGrpSpPr>
        <p:grpSpPr>
          <a:xfrm>
            <a:off x="7414652" y="7275230"/>
            <a:ext cx="1511166" cy="1904520"/>
            <a:chOff x="4584834" y="2515081"/>
            <a:chExt cx="1511166" cy="1904520"/>
          </a:xfrm>
        </p:grpSpPr>
        <p:pic>
          <p:nvPicPr>
            <p:cNvPr id="29" name="Picture 4" descr="414.309 hình ảnh về bong bóng bay nhiều màu sắc, tuyệt đẹp và dễ thương,  down ngay giá rẻ nhất - Mua bán hình ảnh shutterstock giá rẻ chỉ từ 3.000 đ  trong 2 phút">
              <a:extLst>
                <a:ext uri="{FF2B5EF4-FFF2-40B4-BE49-F238E27FC236}">
                  <a16:creationId xmlns:a16="http://schemas.microsoft.com/office/drawing/2014/main" id="{24E6D3C2-1C93-441D-AB8D-3790F3F373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09" t="2337" r="32335" b="53230"/>
            <a:stretch/>
          </p:blipFill>
          <p:spPr bwMode="auto">
            <a:xfrm>
              <a:off x="4584834" y="2515081"/>
              <a:ext cx="1511166" cy="1904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3">
              <a:extLst>
                <a:ext uri="{FF2B5EF4-FFF2-40B4-BE49-F238E27FC236}">
                  <a16:creationId xmlns:a16="http://schemas.microsoft.com/office/drawing/2014/main" id="{45AA0ED3-73D6-4A2C-B460-C0927C38D507}"/>
                </a:ext>
              </a:extLst>
            </p:cNvPr>
            <p:cNvSpPr txBox="1"/>
            <p:nvPr/>
          </p:nvSpPr>
          <p:spPr>
            <a:xfrm>
              <a:off x="4908884" y="2515081"/>
              <a:ext cx="86306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>
                  <a:solidFill>
                    <a:srgbClr val="FFFF00"/>
                  </a:solidFill>
                  <a:latin typeface=".VnAvant" panose="020B7200000000000000" pitchFamily="34" charset="0"/>
                </a:rPr>
                <a:t>d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36896594"/>
      </p:ext>
    </p:extLst>
  </p:cSld>
  <p:clrMapOvr>
    <a:masterClrMapping/>
  </p:clrMapOvr>
  <p:transition spd="slow" advTm="42084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42 -0.15463 L 0.24075 -0.15463 C 0.36445 -0.15463 0.51718 -0.51967 0.51718 -0.81528 L 0.51718 -1.47592 " pathEditMode="relative" rAng="0" ptsTypes="AAAA">
                                      <p:cBhvr>
                                        <p:cTn id="6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30" y="-6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79 0.11412 L -0.01979 0.11458 C -0.02904 0.10694 -0.02878 0.1081 -0.03893 0.0956 C -0.04037 0.09375 -0.04206 0.09236 -0.04336 0.09004 C -0.04479 0.08796 -0.04557 0.08403 -0.04701 0.08264 C -0.04961 0.08055 -0.05234 0.08148 -0.05534 0.08079 C -0.05951 0.07847 -0.06419 0.07824 -0.06797 0.07361 C -0.07201 0.06852 -0.07513 0.06065 -0.07969 0.05879 C -0.08516 0.05648 -0.09063 0.05416 -0.09609 0.05139 C -0.10143 0.04861 -0.10677 0.04467 -0.1125 0.04213 C -0.11628 0.04028 -0.12018 0.03981 -0.12409 0.03842 C -0.12839 0.03541 -0.13242 0.03148 -0.13685 0.02916 C -0.14583 0.02523 -0.16081 0.02523 -0.16966 0.02361 C -0.17578 0.02291 -0.18216 0.02129 -0.18854 0.02014 L -0.2638 0.02199 C -0.26628 0.02199 -0.26888 0.02199 -0.27109 0.02361 C -0.28229 0.03194 -0.28216 0.03588 -0.29102 0.04583 C -0.29401 0.04907 -0.29727 0.05139 -0.3 0.05509 C -0.31224 0.07153 -0.30247 0.06597 -0.31198 0.06991 C -0.32292 0.08125 -0.32526 0.08426 -0.34089 0.0919 C -0.35026 0.09653 -0.36393 0.10416 -0.37448 0.10671 C -0.37904 0.10764 -0.38359 0.1081 -0.38815 0.10856 C -0.39323 0.1081 -0.39857 0.10972 -0.40352 0.10671 C -0.40638 0.10509 -0.40859 0.09977 -0.41081 0.0956 C -0.41484 0.08796 -0.41953 0.07315 -0.42253 0.06412 C -0.42604 0.02916 -0.42435 0.04977 -0.4263 -0.00764 C -0.42721 -0.0382 -0.42591 -0.06968 -0.42891 -0.09977 C -0.42943 -0.10486 -0.4431 -0.12292 -0.44531 -0.12546 C -0.45742 -0.14051 -0.45052 -0.13148 -0.46706 -0.14028 C -0.49154 -0.15324 -0.46341 -0.14352 -0.4905 -0.15139 C -0.5 -0.15 -0.50964 -0.15209 -0.51875 -0.14769 C -0.52162 -0.1463 -0.52266 -0.13843 -0.52513 -0.13472 C -0.52669 -0.13218 -0.52865 -0.13125 -0.53047 -0.1294 C -0.53646 -0.11366 -0.5375 -0.10949 -0.54505 -0.09607 C -0.553 -0.08171 -0.5526 -0.08611 -0.56224 -0.07384 C -0.5655 -0.06991 -0.56823 -0.06482 -0.57135 -0.06111 C -0.57813 -0.05278 -0.58438 -0.03982 -0.59232 -0.03704 C -0.60547 -0.03264 -0.59961 -0.03519 -0.61042 -0.02963 C -0.61146 -0.02986 -0.62474 -0.03264 -0.62669 -0.03334 C -0.62826 -0.03426 -0.62969 -0.03588 -0.63112 -0.03704 C -0.63281 -0.03959 -0.63412 -0.04259 -0.63581 -0.04445 C -0.63776 -0.04676 -0.64024 -0.04746 -0.64219 -0.05 C -0.64505 -0.05417 -0.6474 -0.06019 -0.65026 -0.06482 C -0.65586 -0.07361 -0.66758 -0.09051 -0.66758 -0.09028 C -0.66927 -0.09607 -0.67122 -0.10139 -0.67305 -0.10695 C -0.67435 -0.11134 -0.67682 -0.11505 -0.67656 -0.11991 C -0.66979 -0.2338 -0.67331 -0.16783 -0.6612 -0.22153 C -0.65547 -0.24653 -0.66211 -0.23519 -0.653 -0.25857 C -0.65182 -0.26134 -0.64987 -0.2632 -0.64857 -0.26551 C -0.62552 -0.31227 -0.65247 -0.26435 -0.62578 -0.30625 C -0.62331 -0.31019 -0.6207 -0.31435 -0.61849 -0.31921 C -0.61654 -0.32361 -0.6155 -0.32986 -0.61302 -0.3338 C -0.61016 -0.33866 -0.60612 -0.34028 -0.60313 -0.34491 C -0.58698 -0.36968 -0.58841 -0.36968 -0.57865 -0.39838 C -0.57591 -0.41667 -0.5724 -0.4338 -0.57318 -0.45417 C -0.57383 -0.46898 -0.57487 -0.4838 -0.57774 -0.49769 C -0.58464 -0.53009 -0.58789 -0.52662 -0.5987 -0.54375 C -0.60586 -0.55533 -0.59792 -0.54769 -0.60768 -0.55834 C -0.60846 -0.55949 -0.60951 -0.55996 -0.61042 -0.56019 C -0.61328 -0.56181 -0.61641 -0.56273 -0.6194 -0.56412 C -0.65677 -0.58033 -0.60417 -0.55764 -0.64388 -0.57662 C -0.64714 -0.57847 -0.65065 -0.5794 -0.65391 -0.58079 C -0.66458 -0.58982 -0.65664 -0.58148 -0.66667 -0.59699 C -0.6888 -0.63195 -0.6724 -0.60648 -0.68659 -0.62454 C -0.69037 -0.62824 -0.69401 -0.63357 -0.69753 -0.63935 C -0.6987 -0.64121 -0.69987 -0.64329 -0.70104 -0.64491 C -0.70221 -0.6463 -0.70352 -0.64722 -0.70469 -0.64838 C -0.70573 -0.65162 -0.70638 -0.65486 -0.70742 -0.65787 C -0.70872 -0.66111 -0.71094 -0.6632 -0.71198 -0.6669 C -0.71276 -0.67014 -0.7125 -0.67454 -0.71289 -0.67801 C -0.71406 -0.6882 -0.71367 -0.67963 -0.71367 -0.6875 L -0.71367 -0.68704 " pathEditMode="relative" rAng="0" ptsTypes="AAAAAAAAAAAAAAAAAAAAAAAAAAAAAAAAAAAAAAAAAAAAAAAAAAAAAAAAAAAAAAAAAAAAAAAA">
                                      <p:cBhvr>
                                        <p:cTn id="10" dur="7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01" y="-4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-0.12338 L 0.00143 -0.12292 C 0.0017 -0.13681 0.00248 -0.15023 0.00248 -0.16366 C 0.00248 -0.19699 0.00573 -0.23472 -0.00312 -0.26412 C -0.00924 -0.28496 -0.00924 -0.27523 -0.01758 -0.28658 C -0.02851 -0.30162 -0.02448 -0.29977 -0.03333 -0.31713 C -0.0362 -0.32222 -0.03906 -0.32755 -0.04232 -0.33195 C -0.07942 -0.38426 -0.02187 -0.29722 -0.06015 -0.3544 C -0.0651 -0.36204 -0.06992 -0.36945 -0.07474 -0.37732 C -0.07851 -0.38357 -0.08164 -0.38796 -0.08359 -0.39746 C -0.08424 -0.39977 -0.08437 -0.40232 -0.08476 -0.40463 C -0.08437 -0.41505 -0.08463 -0.42523 -0.08359 -0.43519 C -0.07982 -0.4757 -0.07643 -0.4919 -0.06914 -0.52801 C -0.06575 -0.54445 -0.06458 -0.54908 -0.06015 -0.5632 C -0.05794 -0.56991 -0.05599 -0.57708 -0.05338 -0.58333 C -0.03815 -0.62037 -0.03828 -0.61366 -0.02877 -0.64121 C -0.02799 -0.64352 -0.02734 -0.64607 -0.02656 -0.64838 C -0.02617 -0.65093 -0.02526 -0.65347 -0.02552 -0.65602 C -0.02747 -0.68542 -0.02799 -0.67593 -0.03437 -0.6963 C -0.04791 -0.73866 -0.03229 -0.69514 -0.04557 -0.73403 C -0.04739 -0.73889 -0.04896 -0.74491 -0.05117 -0.74884 C -0.05312 -0.75232 -0.05586 -0.75324 -0.05794 -0.75648 C -0.0608 -0.76088 -0.06302 -0.76713 -0.06575 -0.77176 C -0.07239 -0.78287 -0.07278 -0.77824 -0.08138 -0.78935 C -0.08541 -0.79421 -0.08893 -0.80093 -0.09258 -0.80671 C -0.09375 -0.81088 -0.0957 -0.81435 -0.09596 -0.81945 C -0.09648 -0.82847 -0.09596 -0.83796 -0.09479 -0.84699 C -0.09375 -0.85579 -0.08763 -0.87315 -0.08476 -0.87963 C -0.0789 -0.89306 -0.07903 -0.88866 -0.07135 -0.89746 C -0.06862 -0.90023 -0.06614 -0.90417 -0.06354 -0.90718 C -0.06133 -0.90996 -0.05885 -0.91158 -0.05677 -0.91482 C -0.05325 -0.92014 -0.05026 -0.92685 -0.04674 -0.93241 C -0.04388 -0.93704 -0.04062 -0.94051 -0.03776 -0.94491 C -0.03541 -0.94884 -0.03099 -0.95695 -0.02877 -0.9625 C -0.02799 -0.96482 -0.02734 -0.96759 -0.02656 -0.97014 C -0.02851 -0.98773 -0.02955 -1.00579 -0.03216 -1.02269 C -0.03463 -1.03912 -0.04245 -1.05278 -0.04674 -1.06574 C -0.05 -1.075 -0.05091 -1.09028 -0.05573 -1.09583 C -0.05937 -1.09977 -0.06302 -1.10463 -0.06692 -1.10833 C -0.0763 -1.11759 -0.075 -1.11435 -0.08476 -1.12083 C -0.097 -1.12871 -0.08567 -1.12408 -0.09935 -1.12847 C -0.10117 -1.12986 -0.10312 -1.13148 -0.10495 -1.13357 C -0.11315 -1.14167 -0.10586 -1.13588 -0.11276 -1.14097 C -0.11497 -1.14421 -0.11745 -1.14699 -0.1194 -1.15093 C -0.12265 -1.15741 -0.12513 -1.16783 -0.12734 -1.17616 C -0.12799 -1.18287 -0.12929 -1.18935 -0.12955 -1.1963 C -0.13008 -1.21736 -0.12838 -1.22083 -0.125 -1.23866 C -0.12304 -1.2706 -0.12552 -1.25162 -0.11276 -1.29121 C -0.11094 -1.29722 -0.10937 -1.30394 -0.10716 -1.30903 C -0.10039 -1.32408 -0.09804 -1.33357 -0.09036 -1.34167 C -0.08594 -1.3463 -0.08177 -1.35301 -0.07695 -1.35417 C -0.05338 -1.36088 -0.08281 -1.35185 -0.05898 -1.36181 C -0.05612 -1.36296 -0.04713 -1.36412 -0.05013 -1.36435 C -0.06054 -1.36551 -0.07096 -1.36435 -0.08138 -1.36435 " pathEditMode="relative" rAng="0" ptsTypes="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4" y="-6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39 0.14791 L -0.02539 0.14791 C -0.03645 0.14351 -0.04778 0.1412 -0.05846 0.13518 C -0.06393 0.13194 -0.06836 0.12453 -0.07369 0.12083 C -0.07851 0.11759 -0.08398 0.11759 -0.0888 0.11435 C -0.09804 0.10856 -0.10664 0.10069 -0.11562 0.09375 C -0.11914 0.0912 -0.12304 0.08935 -0.1263 0.08588 C -0.13099 0.08125 -0.13893 0.07361 -0.14336 0.06689 C -0.14583 0.06296 -0.14804 0.05833 -0.15052 0.05416 C -0.15273 0.05023 -0.1552 0.04675 -0.15755 0.04305 C -0.15937 0.03726 -0.1608 0.03101 -0.16302 0.02546 C -0.17786 -0.01181 -0.16888 0.0206 -0.1763 -0.00926 C -0.17695 -0.01528 -0.17747 -0.02107 -0.17812 -0.02686 C -0.17916 -0.03588 -0.18112 -0.04468 -0.18177 -0.05371 C -0.18346 -0.07963 -0.18294 -0.10602 -0.18528 -0.13149 C -0.18567 -0.13565 -0.18854 -0.13774 -0.18971 -0.14121 C -0.20442 -0.18125 -0.18372 -0.13357 -0.20403 -0.17917 C -0.20547 -0.18241 -0.20846 -0.18866 -0.20846 -0.18866 C -0.20911 -0.19144 -0.20937 -0.19422 -0.21028 -0.19676 C -0.21093 -0.19862 -0.21198 -0.2 -0.21302 -0.20139 C -0.21497 -0.20463 -0.21666 -0.20903 -0.21927 -0.21088 C -0.22226 -0.21343 -0.22578 -0.21297 -0.22903 -0.21412 C -0.23138 -0.21667 -0.23346 -0.22037 -0.23619 -0.222 C -0.23906 -0.22385 -0.24205 -0.22362 -0.24505 -0.22362 C -0.2582 -0.22362 -0.27135 -0.22269 -0.28437 -0.222 C -0.29127 -0.21806 -0.28229 -0.22315 -0.29687 -0.21737 C -0.30143 -0.21551 -0.31041 -0.20973 -0.3138 -0.20787 C -0.31679 -0.20602 -0.31979 -0.20394 -0.32278 -0.20301 C -0.32903 -0.20093 -0.33541 -0.19954 -0.34153 -0.19676 L -0.3513 -0.1919 C -0.36341 -0.18565 -0.36562 -0.18311 -0.37903 -0.17917 C -0.38281 -0.17801 -0.38672 -0.17825 -0.39062 -0.17755 L -0.42278 -0.18079 C -0.42721 -0.18125 -0.43177 -0.18079 -0.43619 -0.18241 C -0.4388 -0.18334 -0.44088 -0.18681 -0.44336 -0.18866 C -0.44609 -0.19098 -0.44778 -0.1919 -0.45052 -0.19352 C -0.45182 -0.19769 -0.45338 -0.20348 -0.45586 -0.20625 C -0.45716 -0.20764 -0.45885 -0.20834 -0.46028 -0.20926 C -0.46211 -0.21412 -0.4625 -0.21482 -0.4638 -0.22037 C -0.46614 -0.22963 -0.46315 -0.22084 -0.46653 -0.2301 C -0.46627 -0.24213 -0.46627 -0.2544 -0.46562 -0.26644 C -0.46549 -0.27037 -0.4651 -0.27431 -0.4638 -0.27755 C -0.45416 -0.30348 -0.45273 -0.29931 -0.43802 -0.31575 C -0.38164 -0.37801 -0.43632 -0.31991 -0.39869 -0.35857 C -0.3957 -0.36158 -0.39283 -0.36551 -0.38971 -0.36806 C -0.35195 -0.40024 -0.38033 -0.37385 -0.35677 -0.39977 C -0.35416 -0.40278 -0.35117 -0.40463 -0.34869 -0.40787 C -0.34453 -0.4132 -0.34088 -0.42292 -0.33802 -0.4301 C -0.33724 -0.43519 -0.3358 -0.44237 -0.33802 -0.44746 C -0.33971 -0.45139 -0.34283 -0.45255 -0.34505 -0.45533 C -0.34661 -0.45741 -0.34791 -0.46019 -0.34961 -0.46181 C -0.3608 -0.47176 -0.36497 -0.47084 -0.37812 -0.47454 C -0.38242 -0.47709 -0.38932 -0.48125 -0.39336 -0.48241 C -0.39948 -0.48403 -0.40586 -0.4845 -0.41211 -0.48565 C -0.42122 -0.48959 -0.42096 -0.49028 -0.43255 -0.49028 C -0.45885 -0.49028 -0.48502 -0.48936 -0.51119 -0.48866 C -0.5207 -0.4794 -0.5375 -0.46227 -0.54505 -0.46019 L -0.55677 -0.45695 C -0.55976 -0.45487 -0.5625 -0.45209 -0.56562 -0.4507 C -0.56823 -0.44931 -0.58398 -0.44746 -0.58437 -0.44746 C -0.59336 -0.44167 -0.597 -0.43889 -0.60677 -0.43473 C -0.6138 -0.43172 -0.62109 -0.42987 -0.62812 -0.42686 C -0.63294 -0.42477 -0.63763 -0.42223 -0.64244 -0.42037 C -0.64987 -0.41783 -0.66471 -0.41412 -0.66471 -0.41412 C -0.68919 -0.41459 -0.71354 -0.41436 -0.73802 -0.41575 C -0.74075 -0.41598 -0.74336 -0.4176 -0.74596 -0.41899 C -0.75026 -0.42084 -0.75442 -0.42292 -0.75846 -0.42524 C -0.76028 -0.42616 -0.76211 -0.42755 -0.76393 -0.42848 C -0.76679 -0.42963 -0.76979 -0.43056 -0.77278 -0.43149 C -0.77343 -0.43264 -0.77395 -0.4338 -0.77461 -0.43473 C -0.7763 -0.4375 -0.77825 -0.43982 -0.77994 -0.4426 C -0.79244 -0.46505 -0.77291 -0.43496 -0.78893 -0.45857 L -0.79244 -0.47454 C -0.7931 -0.47709 -0.79375 -0.47963 -0.79427 -0.48241 C -0.79648 -0.49607 -0.79466 -0.49051 -0.79869 -0.49977 C -0.80351 -0.52987 -0.797 -0.48565 -0.80143 -0.5507 C -0.80169 -0.5551 -0.80325 -0.55903 -0.80403 -0.56343 C -0.80507 -0.56852 -0.80533 -0.57431 -0.80677 -0.57917 C -0.80807 -0.5845 -0.81015 -0.58889 -0.81211 -0.59352 C -0.81484 -0.6 -0.81744 -0.60741 -0.82096 -0.6125 C -0.82851 -0.62315 -0.83463 -0.63264 -0.84336 -0.64121 C -0.84843 -0.64607 -0.85429 -0.64885 -0.85937 -0.65371 C -0.86237 -0.65672 -0.86458 -0.66181 -0.86744 -0.66482 C -0.86966 -0.66713 -0.87239 -0.66737 -0.87461 -0.66968 C -0.87721 -0.67223 -0.87903 -0.67686 -0.88177 -0.67917 C -0.9013 -0.69607 -0.90247 -0.69445 -0.92187 -0.70139 C -0.92721 -0.70625 -0.93229 -0.7125 -0.93802 -0.71575 C -0.94166 -0.71783 -0.94583 -0.71598 -0.94961 -0.71737 C -0.95442 -0.71922 -0.95898 -0.72338 -0.96393 -0.72524 C -0.97213 -0.72825 -0.9806 -0.7294 -0.98893 -0.73149 L -1.18073 -0.7301 C -1.28854 -0.72848 -1.18125 -0.72848 -1.19856 -0.72848 " pathEditMode="relative" ptsTypes="AAAAAAAAAAAAAAAAAAAAAAAAAAAAAAAAAAAAAAAAAAAAAAAAAAAAAAAAAAAAAAAAAAAAAAAAAAAAAAAAAAAAAAAAAAAA">
                                      <p:cBhvr>
                                        <p:cTn id="18" dur="7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2 0.13935 L 0.00782 0.13958 L 0.0444 0.13773 C 0.04649 0.1375 0.04857 0.13727 0.05065 0.13611 C 0.05456 0.13379 0.05573 0.12963 0.0586 0.125 C 0.06068 0.12176 0.06315 0.11921 0.06485 0.11551 C 0.07175 0.10139 0.06745 0.10671 0.0711 0.09491 C 0.07214 0.09143 0.07357 0.08842 0.07474 0.08518 C 0.075 0.08217 0.07565 0.07893 0.07565 0.07569 C 0.07539 0.05347 0.07383 0.00903 0.07383 0.00926 C 0.07435 0.00116 0.07513 -0.00671 0.07565 -0.01482 C 0.07604 -0.02361 0.07578 -0.03287 0.07643 -0.04167 C 0.07748 -0.0544 0.08034 -0.06644 0.08268 -0.07824 C 0.08334 -0.08519 0.08425 -0.0919 0.08451 -0.09884 C 0.08516 -0.11412 0.08503 -0.12963 0.08542 -0.14491 C 0.08555 -0.15185 0.08594 -0.15857 0.08633 -0.16551 C 0.08594 -0.17176 0.0862 -0.17847 0.08542 -0.18449 C 0.08412 -0.19375 0.08008 -0.21158 0.08008 -0.21134 C 0.07982 -0.21783 0.07995 -0.24861 0.07735 -0.25949 C 0.07526 -0.26829 0.0694 -0.28449 0.0694 -0.28426 C 0.06836 -0.29259 0.06602 -0.31042 0.06576 -0.31783 C 0.06498 -0.34699 0.06628 -0.37616 0.06485 -0.40509 C 0.0642 -0.41875 0.05951 -0.44491 0.05951 -0.44468 C 0.06042 -0.4544 0.06029 -0.46435 0.06224 -0.47338 C 0.06302 -0.47755 0.06602 -0.4794 0.06758 -0.48287 C 0.0694 -0.48727 0.07005 -0.49306 0.07201 -0.49722 C 0.07396 -0.50116 0.07643 -0.5044 0.07917 -0.50671 C 0.08672 -0.51343 0.09584 -0.51783 0.10417 -0.52107 C 0.1086 -0.52292 0.11315 -0.52408 0.11758 -0.5257 C 0.12565 -0.52894 0.13347 -0.53449 0.14167 -0.53542 L 0.15677 -0.53681 C 0.18907 -0.54746 0.13854 -0.53148 0.2211 -0.54954 C 0.24219 -0.55417 0.23295 -0.55371 0.24701 -0.56065 C 0.25964 -0.5669 0.25143 -0.56019 0.26667 -0.57014 C 0.27318 -0.57454 0.28776 -0.58658 0.29336 -0.59236 C 0.29597 -0.59514 0.29805 -0.59908 0.30052 -0.60208 C 0.30248 -0.6044 0.30469 -0.60602 0.30677 -0.60833 C 0.31042 -0.6125 0.31745 -0.62107 0.31745 -0.62083 C 0.3181 -0.62269 0.31862 -0.62431 0.31927 -0.6257 C 0.32032 -0.62801 0.32201 -0.62963 0.32279 -0.63218 C 0.32448 -0.63704 0.32643 -0.64792 0.32643 -0.64769 C 0.3267 -0.65116 0.32696 -0.6544 0.32735 -0.65764 C 0.32787 -0.66227 0.32891 -0.6669 0.32904 -0.67176 C 0.32917 -0.67361 0.32865 -0.675 0.32826 -0.67662 C 0.32709 -0.68033 0.32578 -0.68403 0.32461 -0.68773 C 0.32357 -0.69491 0.3237 -0.69722 0.32018 -0.70347 C 0.31927 -0.70533 0.31771 -0.70556 0.31654 -0.70671 C 0.31446 -0.7088 0.3125 -0.71134 0.31029 -0.7132 C 0.30534 -0.71736 0.29909 -0.72199 0.29336 -0.72431 C 0.29128 -0.725 0.2892 -0.72523 0.28711 -0.7257 L 0.20768 -0.72269 C 0.20391 -0.72246 0.19974 -0.72153 0.1961 -0.71945 C 0.19336 -0.71806 0.19076 -0.71597 0.18802 -0.71458 C 0.18633 -0.71389 0.18451 -0.71366 0.18268 -0.7132 L 0.17018 -0.70996 C 0.15404 -0.70625 0.15547 -0.70695 0.13985 -0.70509 C 0.12748 -0.70208 0.12735 -0.70116 0.1086 -0.70833 C 0.10703 -0.70903 0.10625 -0.71273 0.10508 -0.71458 C 0.10026 -0.72199 0.10313 -0.71759 0.09883 -0.72107 C 0.09219 -0.72616 0.09571 -0.7257 0.09167 -0.7257 " pathEditMode="relative" rAng="0" ptsTypes="AAAAAAAAAAAAAAAAAAAAAAAAAAAAAAAAAAAAAAAAAAAAAAAAAAAAAAAAAAAA">
                                      <p:cBhvr>
                                        <p:cTn id="2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55" y="-4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13 0.13194 L 0.02513 0.13217 C 0.03008 0.13356 0.03516 0.13657 0.04023 0.1368 C 0.05351 0.13773 0.04766 0.13333 0.05638 0.12083 C 0.0599 0.11597 0.06406 0.1125 0.06797 0.10833 C 0.0737 0.08148 0.07135 0.09467 0.07513 0.06851 C 0.07747 0.01319 0.07578 0.05926 0.07513 -0.05371 C 0.07474 -0.10764 0.07474 -0.16158 0.07422 -0.21551 C 0.07409 -0.21922 0.0737 -0.22315 0.07331 -0.22662 C 0.07279 -0.23079 0.0694 -0.2463 0.06888 -0.24885 C 0.06849 -0.25209 0.06875 -0.25556 0.06797 -0.25834 C 0.06445 -0.27084 0.0599 -0.27755 0.05456 -0.28704 C 0.0487 -0.30787 0.05247 -0.30209 0.04648 -0.30926 C 0.04557 -0.31181 0.04518 -0.31505 0.04388 -0.31713 C 0.04258 -0.31899 0.04088 -0.31945 0.03932 -0.32037 C 0.03529 -0.32269 0.03242 -0.32246 0.02773 -0.32361 C 0.02435 -0.32431 0.01016 -0.32824 0.00638 -0.32986 C -0.02669 -0.34399 0.01042 -0.33033 -0.0151 -0.33936 C -0.01992 -0.34306 -0.02448 -0.34792 -0.02943 -0.35047 C -0.03789 -0.3551 -0.04206 -0.35695 -0.05078 -0.3632 C -0.06576 -0.37385 -0.05573 -0.36783 -0.06953 -0.38079 C -0.07279 -0.38357 -0.0763 -0.38519 -0.07943 -0.38866 C -0.08177 -0.39121 -0.08346 -0.39514 -0.08568 -0.39815 C -0.08802 -0.40139 -0.0905 -0.4044 -0.09284 -0.40764 C -0.09492 -0.41065 -0.09688 -0.41436 -0.09909 -0.41713 C -0.1043 -0.42431 -0.1099 -0.43056 -0.1151 -0.43774 C -0.11784 -0.44144 -0.12031 -0.44561 -0.12318 -0.44885 C -0.12396 -0.44977 -0.125 -0.44977 -0.12578 -0.45047 C -0.12826 -0.45301 -0.13073 -0.45556 -0.13294 -0.45857 C -0.13607 -0.4625 -0.13828 -0.46899 -0.14193 -0.47107 C -0.15833 -0.48102 -0.13008 -0.46366 -0.16784 -0.49329 C -0.17044 -0.49561 -0.17305 -0.49815 -0.17578 -0.49977 C -0.17956 -0.50186 -0.18359 -0.50278 -0.18737 -0.5044 C -0.19037 -0.50579 -0.19336 -0.50787 -0.19635 -0.50926 C -0.19935 -0.51065 -0.20234 -0.51135 -0.20534 -0.5125 C -0.20768 -0.51343 -0.21003 -0.51459 -0.21237 -0.51551 C -0.21328 -0.51713 -0.21771 -0.52477 -0.21771 -0.52662 C -0.21771 -0.53264 -0.21706 -0.53936 -0.2151 -0.54422 C -0.21354 -0.54792 -0.21042 -0.54861 -0.20794 -0.55047 C -0.20404 -0.55371 -0.1957 -0.55834 -0.19284 -0.55996 C -0.19076 -0.56111 -0.18867 -0.56297 -0.18659 -0.5632 C -0.17578 -0.56459 -0.1651 -0.56459 -0.15443 -0.56482 L -0.05885 -0.56644 L 0.05898 -0.56968 C 0.07422 -0.57061 0.08932 -0.57246 0.10456 -0.57269 C 0.10898 -0.57292 0.11341 -0.57176 0.11797 -0.57107 L 0.15807 -0.56482 C 0.17031 -0.5632 0.18255 -0.56274 0.19466 -0.56158 C 0.25547 -0.5632 0.31615 -0.56204 0.37682 -0.56644 C 0.3832 -0.5669 0.39284 -0.57871 0.39831 -0.58542 C 0.40482 -0.59375 0.41784 -0.61088 0.41784 -0.61065 C 0.41966 -0.61551 0.42305 -0.61945 0.42331 -0.62524 C 0.4237 -0.63912 0.42292 -0.65371 0.41966 -0.66644 C 0.41836 -0.67176 0.4138 -0.67199 0.41081 -0.67431 C 0.40378 -0.67963 0.39935 -0.68195 0.39206 -0.6838 C 0.3888 -0.68473 0.38542 -0.68473 0.38216 -0.68542 C 0.38008 -0.68588 0.37799 -0.68658 0.37591 -0.68704 C 0.37292 -0.68866 0.36992 -0.69005 0.36706 -0.6919 C 0.36575 -0.6926 0.36471 -0.69468 0.36341 -0.69491 C 0.35729 -0.6963 0.35091 -0.69607 0.34466 -0.69653 L 0.27331 -0.69329 C 0.26966 -0.69329 0.26615 -0.69283 0.2625 -0.6919 C 0.25351 -0.68936 0.25716 -0.6882 0.24831 -0.6838 C 0.24531 -0.68241 0.24232 -0.68195 0.23932 -0.68079 C 0.23698 -0.67986 0.23463 -0.67848 0.23216 -0.67755 C 0.14948 -0.68195 0.19414 -0.66945 0.16432 -0.68542 C 0.15091 -0.69283 0.15195 -0.6919 0.1375 -0.69653 C 0.13398 -0.69769 0.12682 -0.69977 0.12682 -0.69954 C 0.1181 -0.70602 0.12617 -0.70116 0.11172 -0.7044 C 0.10833 -0.70533 0.10508 -0.70672 0.10182 -0.70764 C 0.09805 -0.7088 0.09414 -0.70949 0.09023 -0.71088 C 0.08815 -0.71158 0.08607 -0.71274 0.08398 -0.71412 C 0.08268 -0.71482 0.08177 -0.71667 0.08047 -0.71713 C 0.07838 -0.71829 0.0763 -0.71829 0.07422 -0.71875 C 0.07083 -0.71968 0.06758 -0.72084 0.06432 -0.72199 C 0.06289 -0.72292 0.06107 -0.72338 0.0599 -0.72524 C 0.05911 -0.72616 0.05976 -0.72871 0.05898 -0.72986 C 0.05716 -0.73264 0.05508 -0.73519 0.05273 -0.73635 C 0.04896 -0.73797 0.04505 -0.73727 0.04115 -0.73774 C 0.03555 -0.7338 0.03672 -0.7375 0.03672 -0.72824 L 0.03672 -0.73149 L 0.04557 -0.73473 L 0.04023 -0.72986 " pathEditMode="relative" rAng="0" ptsTypes="AAAAAAAAAAAAAAAAAAAAAAAAAAAAAAAAAAAAAAAAAAAAAAAAAAAAAAAAAAAAAAAAAAAAAAAAAAAAAAAAAAA">
                                      <p:cBhvr>
                                        <p:cTn id="26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4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0.16342 L 0.02917 0.16365 C 0.03308 0.1662 0.03672 0.17014 0.04076 0.17153 C 0.0517 0.175 0.05886 0.15509 0.06485 0.14282 C 0.07136 0.12963 0.07422 0.12037 0.07644 0.10486 C 0.07761 0.09745 0.078 0.08981 0.07917 0.08264 C 0.08008 0.07662 0.08164 0.07106 0.08269 0.06504 C 0.08399 0.05787 0.0849 0.05023 0.08633 0.04282 C 0.08842 0.03217 0.09128 0.02176 0.09349 0.01111 C 0.09545 0.00162 0.09701 -0.00787 0.09883 -0.01736 C 0.09909 -0.02639 0.09909 -0.03542 0.09974 -0.04445 C 0.10039 -0.05602 0.10482 -0.07755 0.10052 -0.09051 C 0.09714 -0.10093 0.08151 -0.13519 0.07383 -0.14607 C 0.06667 -0.15579 0.06029 -0.17014 0.05144 -0.17292 L 0.02644 -0.18102 C 0.02071 -0.18472 0.01641 -0.18681 0.01133 -0.19352 C -0.00937 -0.22084 0.01693 -0.1956 -0.01367 -0.22685 C -0.0651 -0.2794 -0.00963 -0.22107 -0.04583 -0.25232 C -0.05742 -0.2625 -0.07734 -0.28264 -0.08776 -0.29838 C -0.0901 -0.30185 -0.0914 -0.30695 -0.09309 -0.31111 C -0.09231 -0.32269 -0.09257 -0.33496 -0.09049 -0.34607 C -0.08893 -0.3544 -0.08502 -0.36065 -0.08242 -0.36829 C -0.07825 -0.38033 -0.07278 -0.40047 -0.06731 -0.41111 C -0.05729 -0.43033 -0.05013 -0.43635 -0.03684 -0.44769 C -0.03138 -0.45232 -0.02578 -0.45672 -0.01992 -0.46019 C -0.01093 -0.46551 0.00677 -0.47222 0.01667 -0.47616 C 0.03021 -0.48866 0.03451 -0.49468 0.04792 -0.50162 C 0.05782 -0.50648 0.06081 -0.50417 0.06927 -0.51273 C 0.07188 -0.51528 0.07409 -0.51898 0.07644 -0.52222 C 0.07787 -0.52616 0.08438 -0.54468 0.08542 -0.5507 C 0.08737 -0.56227 0.08985 -0.58565 0.08985 -0.58542 C 0.08959 -0.58889 0.08998 -0.59236 0.08894 -0.59514 C 0.08776 -0.59861 0.08555 -0.6007 0.0836 -0.60324 C 0.07513 -0.61343 0.07188 -0.61135 0.06042 -0.6206 C 0.04805 -0.63056 0.05404 -0.62709 0.04258 -0.63172 C 0.03386 -0.63148 -0.00846 -0.6338 -0.02799 -0.62685 C -0.03073 -0.62593 -0.03333 -0.62338 -0.03606 -0.62222 C -0.03893 -0.62084 -0.04205 -0.62037 -0.04492 -0.61898 C -0.0569 -0.61297 -0.05208 -0.61343 -0.06276 -0.60625 C -0.0694 -0.60185 -0.07135 -0.60324 -0.0789 -0.6 C -0.08997 -0.59514 -0.09062 -0.59422 -0.10026 -0.58727 C -0.11158 -0.58843 -0.12291 -0.58797 -0.13424 -0.59051 C -0.13567 -0.59074 -0.13645 -0.59375 -0.13776 -0.59514 C -0.13945 -0.59699 -0.1414 -0.59838 -0.14309 -0.6 C -0.14492 -0.60324 -0.14687 -0.60602 -0.14856 -0.60949 C -0.15104 -0.61459 -0.15273 -0.62107 -0.15559 -0.62547 L -0.16106 -0.63334 C -0.16132 -0.63542 -0.16158 -0.6375 -0.16184 -0.63959 C -0.16341 -0.65209 -0.16211 -0.64468 -0.16458 -0.66019 C -0.16536 -0.66551 -0.1664 -0.67084 -0.16718 -0.67616 C -0.16692 -0.68403 -0.16705 -0.69213 -0.1664 -0.7 C -0.16614 -0.70278 -0.1651 -0.7051 -0.16458 -0.70787 C -0.1638 -0.71204 -0.16302 -0.71621 -0.16276 -0.7206 C -0.1625 -0.72593 -0.16276 -0.73125 -0.16276 -0.73635 " pathEditMode="relative" rAng="0" ptsTypes="AAAAAAAAAAAAAAAAAAAAAAAAAAAAAAAAAAAAAAAAAAAAAAAAAAAAAA">
                                      <p:cBhvr>
                                        <p:cTn id="30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-4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D7B486-B6F1-4628-9816-A3578B822E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906" y="0"/>
            <a:ext cx="12268906" cy="690126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1904EB-E4A7-4312-A89C-EF0478B64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dirty="0">
                <a:solidFill>
                  <a:srgbClr val="FF0000"/>
                </a:solidFill>
              </a:rPr>
              <a:t>Giới </a:t>
            </a:r>
            <a:r>
              <a:rPr lang="vi-VN" dirty="0" err="1">
                <a:solidFill>
                  <a:srgbClr val="FF0000"/>
                </a:solidFill>
              </a:rPr>
              <a:t>thiệu</a:t>
            </a:r>
            <a:r>
              <a:rPr lang="vi-VN" dirty="0">
                <a:solidFill>
                  <a:srgbClr val="FF0000"/>
                </a:solidFill>
              </a:rPr>
              <a:t> </a:t>
            </a:r>
            <a:r>
              <a:rPr lang="vi-VN" dirty="0" err="1">
                <a:solidFill>
                  <a:srgbClr val="FF0000"/>
                </a:solidFill>
              </a:rPr>
              <a:t>chữ</a:t>
            </a:r>
            <a:endParaRPr lang="en-US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D05FEF-E546-4D8E-9BE5-5026ED96B866}"/>
              </a:ext>
            </a:extLst>
          </p:cNvPr>
          <p:cNvSpPr txBox="1"/>
          <p:nvPr/>
        </p:nvSpPr>
        <p:spPr>
          <a:xfrm>
            <a:off x="5065537" y="1027906"/>
            <a:ext cx="1410964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4400" b="1" dirty="0">
                <a:solidFill>
                  <a:srgbClr val="FF0000"/>
                </a:solidFill>
              </a:rPr>
              <a:t>l</a:t>
            </a:r>
            <a:endParaRPr lang="en-US" sz="3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027D1168-3D50-4967-A918-9266951A2D19}"/>
              </a:ext>
            </a:extLst>
          </p:cNvPr>
          <p:cNvSpPr txBox="1"/>
          <p:nvPr/>
        </p:nvSpPr>
        <p:spPr>
          <a:xfrm>
            <a:off x="7770254" y="673963"/>
            <a:ext cx="3080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E18904-FC6F-469F-8706-ACC4B95BA44F}"/>
              </a:ext>
            </a:extLst>
          </p:cNvPr>
          <p:cNvSpPr txBox="1">
            <a:spLocks/>
          </p:cNvSpPr>
          <p:nvPr/>
        </p:nvSpPr>
        <p:spPr>
          <a:xfrm>
            <a:off x="1023593" y="1898194"/>
            <a:ext cx="10515600" cy="79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2800" b="1" dirty="0">
                <a:solidFill>
                  <a:srgbClr val="0000CC"/>
                </a:solidFill>
                <a:latin typeface=".VnAvant" panose="020B7200000000000000" pitchFamily="34" charset="0"/>
              </a:rPr>
              <a:t>C©u ®è vÒ ch÷ l</a:t>
            </a:r>
            <a:endParaRPr lang="en-US" sz="2800" b="1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734EFD5-D378-4E35-ACA6-8D5CBA6317DF}"/>
              </a:ext>
            </a:extLst>
          </p:cNvPr>
          <p:cNvSpPr txBox="1">
            <a:spLocks/>
          </p:cNvSpPr>
          <p:nvPr/>
        </p:nvSpPr>
        <p:spPr>
          <a:xfrm>
            <a:off x="1023593" y="2574880"/>
            <a:ext cx="10515600" cy="79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2800" b="1" dirty="0" err="1">
                <a:solidFill>
                  <a:srgbClr val="0000CC"/>
                </a:solidFill>
              </a:rPr>
              <a:t>Sừng</a:t>
            </a:r>
            <a:r>
              <a:rPr lang="vi-VN" sz="2800" b="1" dirty="0">
                <a:solidFill>
                  <a:srgbClr val="0000CC"/>
                </a:solidFill>
              </a:rPr>
              <a:t> </a:t>
            </a:r>
            <a:r>
              <a:rPr lang="vi-VN" sz="2800" b="1" dirty="0" err="1">
                <a:solidFill>
                  <a:srgbClr val="0000CC"/>
                </a:solidFill>
              </a:rPr>
              <a:t>sững</a:t>
            </a:r>
            <a:r>
              <a:rPr lang="vi-VN" sz="2800" b="1" dirty="0">
                <a:solidFill>
                  <a:srgbClr val="0000CC"/>
                </a:solidFill>
              </a:rPr>
              <a:t> em </a:t>
            </a:r>
            <a:r>
              <a:rPr lang="vi-VN" sz="2800" b="1" dirty="0" err="1">
                <a:solidFill>
                  <a:srgbClr val="0000CC"/>
                </a:solidFill>
              </a:rPr>
              <a:t>đứng</a:t>
            </a:r>
            <a:r>
              <a:rPr lang="vi-VN" sz="2800" b="1" dirty="0">
                <a:solidFill>
                  <a:srgbClr val="0000CC"/>
                </a:solidFill>
              </a:rPr>
              <a:t> </a:t>
            </a:r>
            <a:r>
              <a:rPr lang="vi-VN" sz="2800" b="1" dirty="0" err="1">
                <a:solidFill>
                  <a:srgbClr val="0000CC"/>
                </a:solidFill>
              </a:rPr>
              <a:t>một</a:t>
            </a:r>
            <a:r>
              <a:rPr lang="vi-VN" sz="2800" b="1" dirty="0">
                <a:solidFill>
                  <a:srgbClr val="0000CC"/>
                </a:solidFill>
              </a:rPr>
              <a:t> </a:t>
            </a:r>
            <a:r>
              <a:rPr lang="vi-VN" sz="2800" b="1" dirty="0" err="1">
                <a:solidFill>
                  <a:srgbClr val="0000CC"/>
                </a:solidFill>
              </a:rPr>
              <a:t>mình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13171CB-841C-4D83-8690-7BC514E9E4C8}"/>
              </a:ext>
            </a:extLst>
          </p:cNvPr>
          <p:cNvSpPr txBox="1">
            <a:spLocks/>
          </p:cNvSpPr>
          <p:nvPr/>
        </p:nvSpPr>
        <p:spPr>
          <a:xfrm>
            <a:off x="1023593" y="3173292"/>
            <a:ext cx="10515600" cy="79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D04CDE4-AA53-49EB-BB80-B02734C4AFFF}"/>
              </a:ext>
            </a:extLst>
          </p:cNvPr>
          <p:cNvSpPr txBox="1">
            <a:spLocks/>
          </p:cNvSpPr>
          <p:nvPr/>
        </p:nvSpPr>
        <p:spPr>
          <a:xfrm>
            <a:off x="1023593" y="3189553"/>
            <a:ext cx="10515600" cy="79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2800" b="1" dirty="0" err="1">
                <a:solidFill>
                  <a:srgbClr val="0000CC"/>
                </a:solidFill>
              </a:rPr>
              <a:t>Đọc</a:t>
            </a:r>
            <a:r>
              <a:rPr lang="vi-VN" sz="2800" b="1" dirty="0">
                <a:solidFill>
                  <a:srgbClr val="0000CC"/>
                </a:solidFill>
              </a:rPr>
              <a:t> lên </a:t>
            </a:r>
            <a:r>
              <a:rPr lang="vi-VN" sz="2800" b="1" dirty="0" err="1">
                <a:solidFill>
                  <a:srgbClr val="0000CC"/>
                </a:solidFill>
              </a:rPr>
              <a:t>uốn</a:t>
            </a:r>
            <a:r>
              <a:rPr lang="vi-VN" sz="2800" b="1" dirty="0">
                <a:solidFill>
                  <a:srgbClr val="0000CC"/>
                </a:solidFill>
              </a:rPr>
              <a:t> </a:t>
            </a:r>
            <a:r>
              <a:rPr lang="vi-VN" sz="2800" b="1" dirty="0" err="1">
                <a:solidFill>
                  <a:srgbClr val="0000CC"/>
                </a:solidFill>
              </a:rPr>
              <a:t>lưỡi</a:t>
            </a:r>
            <a:r>
              <a:rPr lang="vi-VN" sz="2800" b="1" dirty="0">
                <a:solidFill>
                  <a:srgbClr val="0000CC"/>
                </a:solidFill>
              </a:rPr>
              <a:t> </a:t>
            </a:r>
            <a:r>
              <a:rPr lang="vi-VN" sz="2800" b="1" dirty="0" err="1">
                <a:solidFill>
                  <a:srgbClr val="0000CC"/>
                </a:solidFill>
              </a:rPr>
              <a:t>đố</a:t>
            </a:r>
            <a:r>
              <a:rPr lang="vi-VN" sz="2800" b="1">
                <a:solidFill>
                  <a:srgbClr val="0000CC"/>
                </a:solidFill>
              </a:rPr>
              <a:t> minh chữ</a:t>
            </a:r>
            <a:r>
              <a:rPr lang="vi-VN" sz="2800" b="1" dirty="0">
                <a:solidFill>
                  <a:srgbClr val="0000CC"/>
                </a:solidFill>
              </a:rPr>
              <a:t> chi</a:t>
            </a:r>
            <a:endParaRPr lang="en-US" sz="2800" b="1" dirty="0">
              <a:solidFill>
                <a:srgbClr val="0000C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115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6542">
        <p14:prism/>
      </p:transition>
    </mc:Choice>
    <mc:Fallback xmlns="">
      <p:transition spd="slow" advTm="765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0" build="allAtOnce"/>
      <p:bldP spid="7" grpId="11" build="allAtOnce"/>
      <p:bldP spid="7" grpId="12" build="allAtOnce"/>
      <p:bldP spid="7" grpId="13" build="allAtOnce"/>
      <p:bldP spid="7" grpId="14" build="allAtOnce"/>
      <p:bldP spid="7" grpId="15" build="allAtOnce"/>
      <p:bldP spid="7" grpId="16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4EB3A5E-3E6E-436C-9419-C28EB68B4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5FA70DE-1BE6-4653-BB3D-038F60D07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488FE7E-C97B-4E23-A863-F3F20DFEB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88BF3C28-0823-4CA6-8C8C-D286A313438B}"/>
              </a:ext>
            </a:extLst>
          </p:cNvPr>
          <p:cNvSpPr/>
          <p:nvPr/>
        </p:nvSpPr>
        <p:spPr>
          <a:xfrm>
            <a:off x="1279181" y="1385302"/>
            <a:ext cx="2725246" cy="685800"/>
          </a:xfrm>
          <a:prstGeom prst="rect">
            <a:avLst/>
          </a:prstGeom>
          <a:solidFill>
            <a:srgbClr val="EC98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4110F4"/>
                </a:solidFill>
                <a:latin typeface=".VnAvant" panose="020B7200000000000000" pitchFamily="34" charset="0"/>
              </a:rPr>
              <a:t>Hµ </a:t>
            </a:r>
            <a:r>
              <a:rPr lang="vi-VN" sz="3200" b="1" dirty="0" err="1">
                <a:solidFill>
                  <a:srgbClr val="4110F4"/>
                </a:solidFill>
                <a:latin typeface=".VnAvant" panose="020B7200000000000000" pitchFamily="34" charset="0"/>
              </a:rPr>
              <a:t>Linh</a:t>
            </a:r>
            <a:r>
              <a:rPr lang="vi-VN" b="1" dirty="0" err="1">
                <a:solidFill>
                  <a:srgbClr val="EC98DE"/>
                </a:solidFill>
                <a:latin typeface=".VnAvant" panose="020B7200000000000000" pitchFamily="34" charset="0"/>
              </a:rPr>
              <a:t>©n</a:t>
            </a:r>
            <a:endParaRPr lang="en-US" b="1" dirty="0">
              <a:solidFill>
                <a:srgbClr val="EC98DE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E345BF-443A-4632-A504-2E5FF043EA1F}"/>
              </a:ext>
            </a:extLst>
          </p:cNvPr>
          <p:cNvSpPr txBox="1"/>
          <p:nvPr/>
        </p:nvSpPr>
        <p:spPr>
          <a:xfrm>
            <a:off x="1882271" y="2494012"/>
            <a:ext cx="1532792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3900" b="1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endParaRPr lang="en-US" sz="239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616AE736-042D-4B9E-97B0-240996479969}"/>
              </a:ext>
            </a:extLst>
          </p:cNvPr>
          <p:cNvSpPr/>
          <p:nvPr/>
        </p:nvSpPr>
        <p:spPr>
          <a:xfrm>
            <a:off x="1279181" y="2297430"/>
            <a:ext cx="2756820" cy="685800"/>
          </a:xfrm>
          <a:prstGeom prst="rect">
            <a:avLst/>
          </a:prstGeom>
          <a:solidFill>
            <a:srgbClr val="EC98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4110F4"/>
                </a:solidFill>
                <a:latin typeface=".VnAvant" panose="020B7200000000000000" pitchFamily="34" charset="0"/>
              </a:rPr>
              <a:t>Long lanh</a:t>
            </a:r>
            <a:endParaRPr lang="en-US" sz="3600" b="1" dirty="0">
              <a:solidFill>
                <a:srgbClr val="4110F4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06B4F3DA-A982-419B-9286-84FCFE7E2CB2}"/>
              </a:ext>
            </a:extLst>
          </p:cNvPr>
          <p:cNvSpPr txBox="1"/>
          <p:nvPr/>
        </p:nvSpPr>
        <p:spPr>
          <a:xfrm>
            <a:off x="5477254" y="2893228"/>
            <a:ext cx="797013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9900" b="1">
                <a:solidFill>
                  <a:srgbClr val="4110F4"/>
                </a:solidFill>
                <a:latin typeface=".VnAvant" panose="020B7200000000000000" pitchFamily="34" charset="0"/>
              </a:rPr>
              <a:t>l</a:t>
            </a:r>
            <a:endParaRPr lang="en-US" sz="19900" b="1" dirty="0">
              <a:solidFill>
                <a:srgbClr val="4110F4"/>
              </a:solidFill>
              <a:latin typeface=".VnAvant" panose="020B7200000000000000" pitchFamily="34" charset="0"/>
            </a:endParaRPr>
          </a:p>
        </p:txBody>
      </p:sp>
      <p:grpSp>
        <p:nvGrpSpPr>
          <p:cNvPr id="9" name="Group 13">
            <a:extLst>
              <a:ext uri="{FF2B5EF4-FFF2-40B4-BE49-F238E27FC236}">
                <a16:creationId xmlns:a16="http://schemas.microsoft.com/office/drawing/2014/main" id="{83C909E2-8209-4195-8124-21FDD5363FDA}"/>
              </a:ext>
            </a:extLst>
          </p:cNvPr>
          <p:cNvGrpSpPr/>
          <p:nvPr/>
        </p:nvGrpSpPr>
        <p:grpSpPr>
          <a:xfrm>
            <a:off x="4141811" y="1041258"/>
            <a:ext cx="3495109" cy="2512344"/>
            <a:chOff x="4166670" y="1487028"/>
            <a:chExt cx="3495109" cy="2512344"/>
          </a:xfrm>
        </p:grpSpPr>
        <p:pic>
          <p:nvPicPr>
            <p:cNvPr id="10" name="Picture 4" descr="Sách thiếu nhi - Truyện kể cho bé trước giờ đi ngủ | Shopee Việt Nam">
              <a:extLst>
                <a:ext uri="{FF2B5EF4-FFF2-40B4-BE49-F238E27FC236}">
                  <a16:creationId xmlns:a16="http://schemas.microsoft.com/office/drawing/2014/main" id="{7CB16396-7201-4F1F-BC9A-5DF1C5E4C1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6670" y="1671637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Vở tập tô chữ dành cho bé 4-5 tuổi Tập 1 (Mai em vào lớp">
              <a:extLst>
                <a:ext uri="{FF2B5EF4-FFF2-40B4-BE49-F238E27FC236}">
                  <a16:creationId xmlns:a16="http://schemas.microsoft.com/office/drawing/2014/main" id="{F2C38ED8-17D2-470A-B6E1-BD3D2B800B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21585" r="8174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65" r="10735"/>
            <a:stretch/>
          </p:blipFill>
          <p:spPr bwMode="auto">
            <a:xfrm>
              <a:off x="5772495" y="1487028"/>
              <a:ext cx="1889284" cy="2512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0" descr="Cách luyện viết chữ đẹp cho bé, tập viết chữ đẹp, hoa tay, nghệ thuật">
            <a:extLst>
              <a:ext uri="{FF2B5EF4-FFF2-40B4-BE49-F238E27FC236}">
                <a16:creationId xmlns:a16="http://schemas.microsoft.com/office/drawing/2014/main" id="{252FCABC-6FD4-4FC2-8769-F3CB19FC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989" y="1297721"/>
            <a:ext cx="2081212" cy="199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5">
            <a:extLst>
              <a:ext uri="{FF2B5EF4-FFF2-40B4-BE49-F238E27FC236}">
                <a16:creationId xmlns:a16="http://schemas.microsoft.com/office/drawing/2014/main" id="{6127C9CD-51C5-4DAD-B84F-B5BAF3E7AE90}"/>
              </a:ext>
            </a:extLst>
          </p:cNvPr>
          <p:cNvSpPr txBox="1"/>
          <p:nvPr/>
        </p:nvSpPr>
        <p:spPr>
          <a:xfrm>
            <a:off x="1624798" y="5620199"/>
            <a:ext cx="1954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.VnAvant" panose="020B7200000000000000" pitchFamily="34" charset="0"/>
              </a:rPr>
              <a:t>Ch÷ in hoa</a:t>
            </a:r>
            <a:endParaRPr lang="en-US" sz="2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TextBox 24">
            <a:extLst>
              <a:ext uri="{FF2B5EF4-FFF2-40B4-BE49-F238E27FC236}">
                <a16:creationId xmlns:a16="http://schemas.microsoft.com/office/drawing/2014/main" id="{B3F2EFED-2A54-40A1-B76E-8BF9BA6F05E3}"/>
              </a:ext>
            </a:extLst>
          </p:cNvPr>
          <p:cNvSpPr txBox="1"/>
          <p:nvPr/>
        </p:nvSpPr>
        <p:spPr>
          <a:xfrm>
            <a:off x="8346561" y="5621303"/>
            <a:ext cx="275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Chữ viết thường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TextBox 26">
            <a:extLst>
              <a:ext uri="{FF2B5EF4-FFF2-40B4-BE49-F238E27FC236}">
                <a16:creationId xmlns:a16="http://schemas.microsoft.com/office/drawing/2014/main" id="{3D565B5E-8008-46AB-B4D3-DFFBA7A726A9}"/>
              </a:ext>
            </a:extLst>
          </p:cNvPr>
          <p:cNvSpPr txBox="1"/>
          <p:nvPr/>
        </p:nvSpPr>
        <p:spPr>
          <a:xfrm>
            <a:off x="4976841" y="5589421"/>
            <a:ext cx="275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Chữ in thường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26" name="Picture 2" descr="Cong ty Cong Nghe Tin hoc Nha truong | School@net - Bài viết | Luyện viết  29 chữ cái tiếng Việt dạng chữ viết thường">
            <a:extLst>
              <a:ext uri="{FF2B5EF4-FFF2-40B4-BE49-F238E27FC236}">
                <a16:creationId xmlns:a16="http://schemas.microsoft.com/office/drawing/2014/main" id="{A937ACCF-F88F-423D-A4D3-A3F79C747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AE3D5"/>
              </a:clrFrom>
              <a:clrTo>
                <a:srgbClr val="FAE3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11" b="89474" l="8696" r="93043">
                        <a14:foregroundMark x1="53913" y1="24211" x2="53913" y2="24211"/>
                        <a14:foregroundMark x1="52174" y1="24211" x2="52174" y2="24211"/>
                        <a14:foregroundMark x1="68696" y1="31579" x2="68696" y2="31579"/>
                        <a14:foregroundMark x1="53913" y1="4211" x2="53913" y2="4211"/>
                        <a14:foregroundMark x1="66957" y1="89474" x2="66957" y2="89474"/>
                        <a14:foregroundMark x1="60000" y1="83158" x2="60000" y2="83158"/>
                        <a14:foregroundMark x1="93043" y1="35789" x2="93043" y2="3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343" y="3429000"/>
            <a:ext cx="2320504" cy="191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1943502"/>
      </p:ext>
    </p:extLst>
  </p:cSld>
  <p:clrMapOvr>
    <a:masterClrMapping/>
  </p:clrMapOvr>
  <p:transition spd="slow" advTm="40845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7" grpId="0" animBg="1"/>
      <p:bldP spid="8" grpId="0"/>
      <p:bldP spid="8" grpId="1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E62EAC-7E0B-49F8-8C06-54B6ED907D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143" y="0"/>
            <a:ext cx="12253143" cy="685800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C5571E-9EAD-4539-9C5E-F738B5C58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3" y="648153"/>
            <a:ext cx="10515600" cy="1325563"/>
          </a:xfrm>
        </p:spPr>
        <p:txBody>
          <a:bodyPr/>
          <a:lstStyle/>
          <a:p>
            <a:pPr algn="ctr"/>
            <a:r>
              <a:rPr lang="vi-VN" dirty="0"/>
              <a:t>Giới thiệu chữ</a:t>
            </a:r>
            <a:endParaRPr lang="en-US" dirty="0">
              <a:latin typeface=".VnAvant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6CE220-FD51-4F1F-9805-D8BBE0554676}"/>
              </a:ext>
            </a:extLst>
          </p:cNvPr>
          <p:cNvSpPr txBox="1"/>
          <p:nvPr/>
        </p:nvSpPr>
        <p:spPr>
          <a:xfrm>
            <a:off x="4610317" y="1310933"/>
            <a:ext cx="2393604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700" b="1" dirty="0">
                <a:solidFill>
                  <a:srgbClr val="0000CC"/>
                </a:solidFill>
                <a:latin typeface=".VnAvant" panose="020B7200000000000000" pitchFamily="34" charset="0"/>
              </a:rPr>
              <a:t>n</a:t>
            </a:r>
            <a:endParaRPr lang="en-US" sz="28700" b="1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6B41B1-7D48-4694-A0A1-172F7860B73D}"/>
              </a:ext>
            </a:extLst>
          </p:cNvPr>
          <p:cNvSpPr txBox="1"/>
          <p:nvPr/>
        </p:nvSpPr>
        <p:spPr>
          <a:xfrm>
            <a:off x="7468587" y="987767"/>
            <a:ext cx="461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latin typeface=".VnAvant" panose="020B7200000000000000" pitchFamily="34" charset="0"/>
              </a:rPr>
              <a:t>n</a:t>
            </a:r>
            <a:endParaRPr lang="en-US" sz="3600" b="1" dirty="0">
              <a:latin typeface=".VnAvant" panose="020B7200000000000000" pitchFamily="34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9ADE4D74-6EE4-452D-B591-2078E0A741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313" t="42104" r="56172" b="28745"/>
          <a:stretch/>
        </p:blipFill>
        <p:spPr>
          <a:xfrm>
            <a:off x="4884094" y="2852873"/>
            <a:ext cx="503689" cy="2069646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95C5E744-CB27-4D6E-BA1C-1BF1EC1E3C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rcRect l="44062" t="41037" r="45039" b="28769"/>
          <a:stretch/>
        </p:blipFill>
        <p:spPr>
          <a:xfrm>
            <a:off x="5374555" y="2796455"/>
            <a:ext cx="1328738" cy="20878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661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8075">
        <p:circle/>
      </p:transition>
    </mc:Choice>
    <mc:Fallback xmlns="">
      <p:transition spd="slow" advTm="7807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6" grpId="1" build="allAtOnce"/>
      <p:bldP spid="6" grpId="2" build="allAtOnce"/>
      <p:bldP spid="6" grpId="3" build="allAtOnce"/>
      <p:bldP spid="6" grpId="4" build="allAtOnce"/>
      <p:bldP spid="6" grpId="5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9C186BC-E8D9-4AF0-9B8E-BB4AE60CB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B3B4822A-559C-4236-93FD-B49A31990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73B19BA1-9C7B-44DA-ACA4-D1881512A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6">
            <a:extLst>
              <a:ext uri="{FF2B5EF4-FFF2-40B4-BE49-F238E27FC236}">
                <a16:creationId xmlns:a16="http://schemas.microsoft.com/office/drawing/2014/main" id="{246EC5A6-8758-4884-A3CC-DB30D3607DCC}"/>
              </a:ext>
            </a:extLst>
          </p:cNvPr>
          <p:cNvSpPr/>
          <p:nvPr/>
        </p:nvSpPr>
        <p:spPr>
          <a:xfrm>
            <a:off x="1279181" y="1385302"/>
            <a:ext cx="2725246" cy="685800"/>
          </a:xfrm>
          <a:prstGeom prst="rect">
            <a:avLst/>
          </a:prstGeom>
          <a:solidFill>
            <a:srgbClr val="EC98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4110F4"/>
                </a:solidFill>
                <a:latin typeface=".VnAvant" panose="020B7200000000000000" pitchFamily="34" charset="0"/>
              </a:rPr>
              <a:t>Hµ </a:t>
            </a:r>
            <a:r>
              <a:rPr lang="vi-VN" sz="3200" b="1" dirty="0" err="1">
                <a:solidFill>
                  <a:srgbClr val="4110F4"/>
                </a:solidFill>
                <a:latin typeface=".VnAvant" panose="020B7200000000000000" pitchFamily="34" charset="0"/>
              </a:rPr>
              <a:t>Linh</a:t>
            </a:r>
            <a:r>
              <a:rPr lang="vi-VN" b="1" dirty="0" err="1">
                <a:solidFill>
                  <a:srgbClr val="EC98DE"/>
                </a:solidFill>
                <a:latin typeface=".VnAvant" panose="020B7200000000000000" pitchFamily="34" charset="0"/>
              </a:rPr>
              <a:t>©n</a:t>
            </a:r>
            <a:endParaRPr lang="en-US" b="1" dirty="0">
              <a:solidFill>
                <a:srgbClr val="EC98DE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6554AACF-86D5-483D-AD79-B770CBE5C4D0}"/>
              </a:ext>
            </a:extLst>
          </p:cNvPr>
          <p:cNvSpPr txBox="1"/>
          <p:nvPr/>
        </p:nvSpPr>
        <p:spPr>
          <a:xfrm>
            <a:off x="1537718" y="2494012"/>
            <a:ext cx="245291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3900" b="1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endParaRPr lang="en-US" sz="239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25AA751D-CF55-4A7A-B788-2BE1F7835A5E}"/>
              </a:ext>
            </a:extLst>
          </p:cNvPr>
          <p:cNvSpPr/>
          <p:nvPr/>
        </p:nvSpPr>
        <p:spPr>
          <a:xfrm>
            <a:off x="1279181" y="2297430"/>
            <a:ext cx="2756820" cy="685800"/>
          </a:xfrm>
          <a:prstGeom prst="rect">
            <a:avLst/>
          </a:prstGeom>
          <a:solidFill>
            <a:srgbClr val="EC98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4110F4"/>
                </a:solidFill>
                <a:latin typeface=".VnAvant" panose="020B7200000000000000" pitchFamily="34" charset="0"/>
              </a:rPr>
              <a:t>Long lanh</a:t>
            </a:r>
            <a:endParaRPr lang="en-US" sz="3600" b="1" dirty="0">
              <a:solidFill>
                <a:srgbClr val="4110F4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9D24BDEF-B6AE-49BF-8D33-40AC374E807B}"/>
              </a:ext>
            </a:extLst>
          </p:cNvPr>
          <p:cNvSpPr txBox="1"/>
          <p:nvPr/>
        </p:nvSpPr>
        <p:spPr>
          <a:xfrm>
            <a:off x="5225466" y="2893228"/>
            <a:ext cx="171553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9900" b="1">
                <a:solidFill>
                  <a:srgbClr val="4110F4"/>
                </a:solidFill>
                <a:latin typeface=".VnAvant" panose="020B7200000000000000" pitchFamily="34" charset="0"/>
              </a:rPr>
              <a:t>n</a:t>
            </a:r>
            <a:endParaRPr lang="en-US" sz="19900" b="1" dirty="0">
              <a:solidFill>
                <a:srgbClr val="4110F4"/>
              </a:solidFill>
              <a:latin typeface=".VnAvant" panose="020B7200000000000000" pitchFamily="34" charset="0"/>
            </a:endParaRPr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001EDCC1-758B-4EF5-A950-C89AF5BF3AE1}"/>
              </a:ext>
            </a:extLst>
          </p:cNvPr>
          <p:cNvGrpSpPr/>
          <p:nvPr/>
        </p:nvGrpSpPr>
        <p:grpSpPr>
          <a:xfrm>
            <a:off x="4141811" y="1041258"/>
            <a:ext cx="3495109" cy="2512344"/>
            <a:chOff x="4166670" y="1487028"/>
            <a:chExt cx="3495109" cy="2512344"/>
          </a:xfrm>
        </p:grpSpPr>
        <p:pic>
          <p:nvPicPr>
            <p:cNvPr id="14" name="Picture 4" descr="Sách thiếu nhi - Truyện kể cho bé trước giờ đi ngủ | Shopee Việt Nam">
              <a:extLst>
                <a:ext uri="{FF2B5EF4-FFF2-40B4-BE49-F238E27FC236}">
                  <a16:creationId xmlns:a16="http://schemas.microsoft.com/office/drawing/2014/main" id="{9067447D-947E-4491-A823-09C88EE48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6670" y="1671637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Vở tập tô chữ dành cho bé 4-5 tuổi Tập 1 (Mai em vào lớp">
              <a:extLst>
                <a:ext uri="{FF2B5EF4-FFF2-40B4-BE49-F238E27FC236}">
                  <a16:creationId xmlns:a16="http://schemas.microsoft.com/office/drawing/2014/main" id="{3B011917-C42B-4388-86C6-C81F1D8F40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21585" r="8174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65" r="10735"/>
            <a:stretch/>
          </p:blipFill>
          <p:spPr bwMode="auto">
            <a:xfrm>
              <a:off x="5772495" y="1487028"/>
              <a:ext cx="1889284" cy="2512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10" descr="Cách luyện viết chữ đẹp cho bé, tập viết chữ đẹp, hoa tay, nghệ thuật">
            <a:extLst>
              <a:ext uri="{FF2B5EF4-FFF2-40B4-BE49-F238E27FC236}">
                <a16:creationId xmlns:a16="http://schemas.microsoft.com/office/drawing/2014/main" id="{7972751A-C03A-4F25-8B35-E8C3CA07B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989" y="1297721"/>
            <a:ext cx="2081212" cy="199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EA9ACDE6-0D43-4683-AC3D-C070A4935233}"/>
              </a:ext>
            </a:extLst>
          </p:cNvPr>
          <p:cNvSpPr txBox="1"/>
          <p:nvPr/>
        </p:nvSpPr>
        <p:spPr>
          <a:xfrm>
            <a:off x="1624798" y="5620199"/>
            <a:ext cx="1954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.VnAvant" panose="020B7200000000000000" pitchFamily="34" charset="0"/>
              </a:rPr>
              <a:t>Ch÷ in hoa</a:t>
            </a:r>
            <a:endParaRPr lang="en-US" sz="2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1D88D7CC-3466-4674-89B9-123F760BEFA3}"/>
              </a:ext>
            </a:extLst>
          </p:cNvPr>
          <p:cNvSpPr txBox="1"/>
          <p:nvPr/>
        </p:nvSpPr>
        <p:spPr>
          <a:xfrm>
            <a:off x="8346561" y="5621303"/>
            <a:ext cx="275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Chữ viết thường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TextBox 26">
            <a:extLst>
              <a:ext uri="{FF2B5EF4-FFF2-40B4-BE49-F238E27FC236}">
                <a16:creationId xmlns:a16="http://schemas.microsoft.com/office/drawing/2014/main" id="{C41E5D1A-261B-46FD-9AE0-710B0AE7DA27}"/>
              </a:ext>
            </a:extLst>
          </p:cNvPr>
          <p:cNvSpPr txBox="1"/>
          <p:nvPr/>
        </p:nvSpPr>
        <p:spPr>
          <a:xfrm>
            <a:off x="4976841" y="5589421"/>
            <a:ext cx="275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Chữ in thường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074" name="Picture 2" descr="HƯỚNG DẪN LUYỆN VIẾT 29 CHỮ CÁI TIẾNG VIỆT DẠNG VIẾT THƯỜNG">
            <a:extLst>
              <a:ext uri="{FF2B5EF4-FFF2-40B4-BE49-F238E27FC236}">
                <a16:creationId xmlns:a16="http://schemas.microsoft.com/office/drawing/2014/main" id="{72A37EBA-C620-45DF-8892-F4C1A90BA0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E0D5"/>
              </a:clrFrom>
              <a:clrTo>
                <a:srgbClr val="FFE0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840" b="79558" l="23919" r="724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47" r="21437" b="11602"/>
          <a:stretch/>
        </p:blipFill>
        <p:spPr bwMode="auto">
          <a:xfrm>
            <a:off x="8185492" y="3642789"/>
            <a:ext cx="2563839" cy="194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595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502"/>
    </mc:Choice>
    <mc:Fallback xmlns="">
      <p:transition spd="slow" advTm="425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0" grpId="1"/>
      <p:bldP spid="11" grpId="0" animBg="1"/>
      <p:bldP spid="12" grpId="0"/>
      <p:bldP spid="12" grpId="1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5BC3A3-381D-48B7-820B-6A3B9A1533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0"/>
          <a:stretch/>
        </p:blipFill>
        <p:spPr>
          <a:xfrm>
            <a:off x="1326037" y="-47134"/>
            <a:ext cx="9539926" cy="695226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7CCD7B0-E8F7-4CF0-BEAB-988EE2787F7D}"/>
              </a:ext>
            </a:extLst>
          </p:cNvPr>
          <p:cNvSpPr txBox="1">
            <a:spLocks/>
          </p:cNvSpPr>
          <p:nvPr/>
        </p:nvSpPr>
        <p:spPr>
          <a:xfrm>
            <a:off x="838200" y="2557570"/>
            <a:ext cx="10515600" cy="79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70C0"/>
                </a:solidFill>
                <a:latin typeface=".VnAvant" panose="020B7200000000000000" pitchFamily="34" charset="0"/>
              </a:rPr>
              <a:t>So </a:t>
            </a:r>
            <a:r>
              <a:rPr lang="en-US" sz="36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s¸nh</a:t>
            </a:r>
            <a:r>
              <a:rPr lang="en-US" sz="3600" b="1" dirty="0">
                <a:solidFill>
                  <a:srgbClr val="0070C0"/>
                </a:solidFill>
                <a:latin typeface=".VnAvant" panose="020B7200000000000000" pitchFamily="34" charset="0"/>
              </a:rPr>
              <a:t> 2 </a:t>
            </a:r>
            <a:r>
              <a:rPr lang="en-US" sz="36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ch</a:t>
            </a:r>
            <a:r>
              <a:rPr lang="en-US" sz="3600" b="1" dirty="0">
                <a:solidFill>
                  <a:srgbClr val="0070C0"/>
                </a:solidFill>
                <a:latin typeface=".VnAvant" panose="020B7200000000000000" pitchFamily="34" charset="0"/>
              </a:rPr>
              <a:t>÷ </a:t>
            </a:r>
            <a:r>
              <a:rPr lang="vi-VN" sz="3600" b="1" dirty="0">
                <a:solidFill>
                  <a:srgbClr val="0070C0"/>
                </a:solidFill>
                <a:latin typeface=".VnAvant" panose="020B7200000000000000" pitchFamily="34" charset="0"/>
              </a:rPr>
              <a:t>l-n</a:t>
            </a:r>
            <a:endParaRPr lang="en-US" sz="36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2AFD99-76C5-479C-8140-3C824596F984}"/>
              </a:ext>
            </a:extLst>
          </p:cNvPr>
          <p:cNvSpPr txBox="1"/>
          <p:nvPr/>
        </p:nvSpPr>
        <p:spPr>
          <a:xfrm>
            <a:off x="4302692" y="2766021"/>
            <a:ext cx="1847653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700" b="1" dirty="0">
                <a:solidFill>
                  <a:srgbClr val="0000CC"/>
                </a:solidFill>
                <a:latin typeface=".VnAvant" panose="020B7200000000000000" pitchFamily="34" charset="0"/>
              </a:rPr>
              <a:t>l</a:t>
            </a:r>
            <a:endParaRPr lang="en-US" sz="28700" b="1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77C9F8-9097-4EBB-9226-79168475642C}"/>
              </a:ext>
            </a:extLst>
          </p:cNvPr>
          <p:cNvSpPr txBox="1"/>
          <p:nvPr/>
        </p:nvSpPr>
        <p:spPr>
          <a:xfrm>
            <a:off x="6624706" y="2557570"/>
            <a:ext cx="2393604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700" b="1" dirty="0">
                <a:solidFill>
                  <a:srgbClr val="0000CC"/>
                </a:solidFill>
                <a:latin typeface=".VnAvant" panose="020B7200000000000000" pitchFamily="34" charset="0"/>
              </a:rPr>
              <a:t>n</a:t>
            </a:r>
            <a:endParaRPr lang="en-US" sz="28700" b="1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1CEFB5EF-E04A-4C29-9625-DF7EF79F3F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313" t="42104" r="56172" b="28745"/>
          <a:stretch/>
        </p:blipFill>
        <p:spPr>
          <a:xfrm>
            <a:off x="6910660" y="4095857"/>
            <a:ext cx="503689" cy="2069646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94DA11A8-09E8-4808-AC25-73D1352E74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rcRect l="44062" t="41037" r="45039" b="28769"/>
          <a:stretch/>
        </p:blipFill>
        <p:spPr>
          <a:xfrm>
            <a:off x="7387845" y="4055190"/>
            <a:ext cx="1328738" cy="2087830"/>
          </a:xfrm>
          <a:prstGeom prst="rect">
            <a:avLst/>
          </a:prstGeom>
        </p:spPr>
      </p:pic>
      <p:sp>
        <p:nvSpPr>
          <p:cNvPr id="17" name="TextBox 7">
            <a:extLst>
              <a:ext uri="{FF2B5EF4-FFF2-40B4-BE49-F238E27FC236}">
                <a16:creationId xmlns:a16="http://schemas.microsoft.com/office/drawing/2014/main" id="{8788935A-863C-4F9B-BAC8-40B416EE3637}"/>
              </a:ext>
            </a:extLst>
          </p:cNvPr>
          <p:cNvSpPr txBox="1"/>
          <p:nvPr/>
        </p:nvSpPr>
        <p:spPr>
          <a:xfrm>
            <a:off x="4302691" y="2763180"/>
            <a:ext cx="1847653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700" b="1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endParaRPr lang="en-US" sz="287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062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6358">
        <p14:gallery dir="l"/>
      </p:transition>
    </mc:Choice>
    <mc:Fallback xmlns="">
      <p:transition spd="slow" advTm="763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6D5F6C9-2A62-4174-9D6C-16972AA1C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ình nền Slide đẹp (86) | Hình nền, Nền, Hình ảnh">
            <a:extLst>
              <a:ext uri="{FF2B5EF4-FFF2-40B4-BE49-F238E27FC236}">
                <a16:creationId xmlns:a16="http://schemas.microsoft.com/office/drawing/2014/main" id="{04ED93ED-0031-412F-AD1D-FAB9EF9E6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36C0E6E-0287-4E75-9A9D-4FD8A6D46DA9}"/>
              </a:ext>
            </a:extLst>
          </p:cNvPr>
          <p:cNvSpPr txBox="1"/>
          <p:nvPr/>
        </p:nvSpPr>
        <p:spPr>
          <a:xfrm>
            <a:off x="3458818" y="204927"/>
            <a:ext cx="6069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err="1">
                <a:solidFill>
                  <a:srgbClr val="0000CC"/>
                </a:solidFill>
                <a:latin typeface="+mj-lt"/>
              </a:rPr>
              <a:t>Trò</a:t>
            </a:r>
            <a:r>
              <a:rPr lang="vi-VN" sz="4000" dirty="0">
                <a:solidFill>
                  <a:srgbClr val="0000CC"/>
                </a:solidFill>
                <a:latin typeface="+mj-lt"/>
              </a:rPr>
              <a:t> chơi: </a:t>
            </a:r>
            <a:r>
              <a:rPr lang="vi-VN" sz="4000" dirty="0" err="1">
                <a:solidFill>
                  <a:srgbClr val="0000CC"/>
                </a:solidFill>
                <a:latin typeface="+mj-lt"/>
              </a:rPr>
              <a:t>Thử</a:t>
            </a:r>
            <a:r>
              <a:rPr lang="vi-VN" sz="40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4000" dirty="0" err="1">
                <a:solidFill>
                  <a:srgbClr val="0000CC"/>
                </a:solidFill>
                <a:latin typeface="+mj-lt"/>
              </a:rPr>
              <a:t>tài</a:t>
            </a:r>
            <a:r>
              <a:rPr lang="vi-VN" sz="40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4000" dirty="0" err="1">
                <a:solidFill>
                  <a:srgbClr val="0000CC"/>
                </a:solidFill>
                <a:latin typeface="+mj-lt"/>
              </a:rPr>
              <a:t>của</a:t>
            </a:r>
            <a:r>
              <a:rPr lang="vi-VN" sz="40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4000" dirty="0" err="1">
                <a:solidFill>
                  <a:srgbClr val="0000CC"/>
                </a:solidFill>
                <a:latin typeface="+mj-lt"/>
              </a:rPr>
              <a:t>bé</a:t>
            </a:r>
            <a:endParaRPr lang="en-US" sz="4000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AAA1AAC-E65E-4AFE-9E7B-1159CB1862E6}"/>
              </a:ext>
            </a:extLst>
          </p:cNvPr>
          <p:cNvSpPr txBox="1"/>
          <p:nvPr/>
        </p:nvSpPr>
        <p:spPr>
          <a:xfrm>
            <a:off x="3528082" y="2384722"/>
            <a:ext cx="1410964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4400" b="1" dirty="0">
                <a:solidFill>
                  <a:srgbClr val="0000CC"/>
                </a:solidFill>
              </a:rPr>
              <a:t>l</a:t>
            </a:r>
            <a:endParaRPr lang="en-US" sz="34400" b="1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7FA92594-C638-4334-BBE4-D484651FCF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313" t="42104" r="56172" b="28745"/>
          <a:stretch/>
        </p:blipFill>
        <p:spPr>
          <a:xfrm>
            <a:off x="6217740" y="4583427"/>
            <a:ext cx="503689" cy="2069646"/>
          </a:xfrm>
          <a:prstGeom prst="rect">
            <a:avLst/>
          </a:prstGeom>
          <a:solidFill>
            <a:srgbClr val="7030A0"/>
          </a:solidFill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85A7D2F2-7597-4BB3-B2F4-C665376DC6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rcRect l="44222" t="41037" r="45039" b="28769"/>
          <a:stretch/>
        </p:blipFill>
        <p:spPr>
          <a:xfrm>
            <a:off x="7491782" y="4583427"/>
            <a:ext cx="1309282" cy="2087830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9EF9334F-34C6-4BC0-9DBF-BDDD4843C8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rcRect l="44222" t="41037" r="45039" b="28769"/>
          <a:stretch/>
        </p:blipFill>
        <p:spPr>
          <a:xfrm>
            <a:off x="9500798" y="4583427"/>
            <a:ext cx="1309282" cy="20878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364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4158">
        <p:split orient="vert"/>
      </p:transition>
    </mc:Choice>
    <mc:Fallback xmlns="">
      <p:transition spd="slow" advTm="5415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8 -0.10069 L -0.03854 -0.41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" y="-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47 -0.18218 L -0.10807 -0.421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6" y="-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-0.04444 L -0.18789 -0.420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26" y="-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3.5|3.4|2|2.6|0.6|4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4|5.3|1.5|26.3|5.7|3.1|4.1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1|10.9|4.5|4.1|1.4|4.9|2.3|2.6|15.5|5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5.5|7.4|18.7|1.2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4.2|1.7|1.6|10.4|3.8|4.2|20.6|1.6|11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4.3|8|17.3|1.3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1.5|4.3|1.9|15.8|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4|5.8|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6.7|2.7|3.3|24.1|1.9|1.2|7.6|2.4|1.4|4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6.8|6.7|16.7|1.3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2266</TotalTime>
  <Words>179</Words>
  <Application>Microsoft Office PowerPoint</Application>
  <PresentationFormat>Widescreen</PresentationFormat>
  <Paragraphs>60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.VnAvant</vt:lpstr>
      <vt:lpstr>Arial</vt:lpstr>
      <vt:lpstr>Calibri</vt:lpstr>
      <vt:lpstr>Calibri Light</vt:lpstr>
      <vt:lpstr>Times New Roman</vt:lpstr>
      <vt:lpstr>Office Theme</vt:lpstr>
      <vt:lpstr> </vt:lpstr>
      <vt:lpstr>PowerPoint Presentation</vt:lpstr>
      <vt:lpstr>PowerPoint Presentation</vt:lpstr>
      <vt:lpstr>Giới thiệu chữ</vt:lpstr>
      <vt:lpstr>PowerPoint Presentation</vt:lpstr>
      <vt:lpstr>Giới thiệu chữ</vt:lpstr>
      <vt:lpstr>PowerPoint Presentation</vt:lpstr>
      <vt:lpstr>PowerPoint Presentation</vt:lpstr>
      <vt:lpstr>PowerPoint Presentation</vt:lpstr>
      <vt:lpstr>Giới thiệu chữ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243</cp:revision>
  <dcterms:created xsi:type="dcterms:W3CDTF">2018-01-20T02:02:26Z</dcterms:created>
  <dcterms:modified xsi:type="dcterms:W3CDTF">2023-06-01T04:01:49Z</dcterms:modified>
</cp:coreProperties>
</file>