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7" r:id="rId5"/>
    <p:sldId id="258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35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84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1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42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2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8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8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4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9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0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6330-791F-4E83-90D6-C90F41F3C26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9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5" y="-17815"/>
            <a:ext cx="12192001" cy="68580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-89981" y="2452998"/>
            <a:ext cx="12090400" cy="10273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TẠO HÌNH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93796" y="3164410"/>
            <a:ext cx="10388601" cy="2025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bé gấp quạt từ giấy màu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Phương Linh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5 -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</a:p>
          <a:p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2022-2023       </a:t>
            </a:r>
            <a:endParaRPr lang="en-US" sz="28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479176" y="4679576"/>
            <a:ext cx="9144000" cy="1192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8267" y="245161"/>
            <a:ext cx="9437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PHÒNG GIÁO DỤC VÀ ĐÀO TẠO QUẬN LONG BIÊN</a:t>
            </a:r>
            <a:endParaRPr lang="vi-VN">
              <a:solidFill>
                <a:srgbClr val="FF0000"/>
              </a:solidFill>
            </a:endParaRPr>
          </a:p>
          <a:p>
            <a:pPr algn="ctr"/>
            <a:r>
              <a:rPr 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TRƯỜNG MẦM NON HOA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HƯỚNG DƯƠNG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491" y="996020"/>
            <a:ext cx="1241523" cy="124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ang bom ca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365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4883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uong dan gq cho khach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34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55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5018" cy="6858000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207" y="2840820"/>
            <a:ext cx="3881005" cy="2867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r="13634" b="6746"/>
          <a:stretch/>
        </p:blipFill>
        <p:spPr>
          <a:xfrm>
            <a:off x="273749" y="166687"/>
            <a:ext cx="3521030" cy="31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46" y="1731187"/>
            <a:ext cx="3744678" cy="304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859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96982"/>
            <a:ext cx="12095018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08" y="2210152"/>
            <a:ext cx="4999092" cy="3495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218" y="365125"/>
            <a:ext cx="4671381" cy="3246593"/>
          </a:xfrm>
          <a:prstGeom prst="round2DiagRect">
            <a:avLst>
              <a:gd name="adj1" fmla="val 16667"/>
              <a:gd name="adj2" fmla="val 1197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31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96982"/>
            <a:ext cx="12095018" cy="6858000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6" y="250561"/>
            <a:ext cx="4107603" cy="30875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31" y="203527"/>
            <a:ext cx="4406269" cy="33224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81" y="2877236"/>
            <a:ext cx="4380202" cy="30930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7622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96982"/>
            <a:ext cx="12095018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91" y="559088"/>
            <a:ext cx="7197436" cy="53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52</Words>
  <Application>Microsoft Office PowerPoint</Application>
  <PresentationFormat>Widescreen</PresentationFormat>
  <Paragraphs>10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Phuong</dc:creator>
  <cp:lastModifiedBy>Administrator</cp:lastModifiedBy>
  <cp:revision>18</cp:revision>
  <dcterms:created xsi:type="dcterms:W3CDTF">2020-04-16T02:34:54Z</dcterms:created>
  <dcterms:modified xsi:type="dcterms:W3CDTF">2023-06-01T04:11:43Z</dcterms:modified>
</cp:coreProperties>
</file>