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8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737" y="60307"/>
            <a:ext cx="9144000" cy="974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  <a:b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HƯỚNG DƯƠNG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5757" y="212402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ĐỘNG: </a:t>
            </a:r>
          </a:p>
          <a:p>
            <a:pPr marL="0" indent="0" algn="ctr">
              <a:buNone/>
            </a:pPr>
            <a: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TRIỂN </a:t>
            </a:r>
            <a: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 NGỮ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2063" y="3444764"/>
            <a:ext cx="9144000" cy="1171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 trẻ kể chuyện sáng tạo theo tranh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40867" y="4191000"/>
            <a:ext cx="6342927" cy="11499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(5-6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30-35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 Khánh Hoà</a:t>
            </a:r>
            <a:endParaRPr lang="en-US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</a:t>
            </a:r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học: 2022-2023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888775"/>
            <a:ext cx="1197531" cy="119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15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9" y="266699"/>
            <a:ext cx="8631219" cy="628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432" y="15534"/>
            <a:ext cx="9128567" cy="68424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80" y="304800"/>
            <a:ext cx="856042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0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50" y="304800"/>
            <a:ext cx="8610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8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1" y="286475"/>
            <a:ext cx="8659299" cy="619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3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53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Administrator</cp:lastModifiedBy>
  <cp:revision>9</cp:revision>
  <dcterms:created xsi:type="dcterms:W3CDTF">2006-08-16T00:00:00Z</dcterms:created>
  <dcterms:modified xsi:type="dcterms:W3CDTF">2023-06-01T03:58:43Z</dcterms:modified>
</cp:coreProperties>
</file>