
<file path=[Content_Types].xml><?xml version="1.0" encoding="utf-8"?>
<Types xmlns="http://schemas.openxmlformats.org/package/2006/content-types">
  <Default Extension="png" ContentType="image/png"/>
  <Default Extension="mp3" ContentType="audio/mpe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E5607-FBE8-42F8-BD1B-F465C99F65A1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E9A67-0698-40BC-9F93-B8ADE9D39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0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789D79-4DCF-4586-BC5D-8439969B51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75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55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37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49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0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6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46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906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9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7EC34-7EDF-4E98-AC8F-A3B2E4BB32D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8465-C4C5-4CBB-8EFE-333B153572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73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1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83080" y="0"/>
            <a:ext cx="8458200" cy="14700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  <a:b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 DƯƠNG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3170" y="2762250"/>
            <a:ext cx="72390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sz="51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 PHÁT TRIỂN NGÔN NGỮ</a:t>
            </a:r>
          </a:p>
          <a:p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5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7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7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endParaRPr lang="en-US" sz="5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6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4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e, ê</a:t>
            </a:r>
            <a:endParaRPr lang="en-US" sz="4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9810" y="4065271"/>
            <a:ext cx="6705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5-6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30 - 35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Khánh Hoà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65" y="1489114"/>
            <a:ext cx="1197531" cy="119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09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45027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1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75119" y="1219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1" y="2286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09310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665032" y="3194936"/>
            <a:ext cx="1850568" cy="1802998"/>
            <a:chOff x="2286001" y="1447801"/>
            <a:chExt cx="3581400" cy="3505199"/>
          </a:xfrm>
        </p:grpSpPr>
        <p:sp>
          <p:nvSpPr>
            <p:cNvPr id="10" name="Oval 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665032" y="3194936"/>
            <a:ext cx="1850568" cy="1802998"/>
            <a:chOff x="2286001" y="1447801"/>
            <a:chExt cx="3581400" cy="3505200"/>
          </a:xfrm>
        </p:grpSpPr>
        <p:sp>
          <p:nvSpPr>
            <p:cNvPr id="14" name="Oval 1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5541870" y="58674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665032" y="3194936"/>
            <a:ext cx="1850568" cy="1802998"/>
            <a:chOff x="2286001" y="1447801"/>
            <a:chExt cx="3581400" cy="3505200"/>
          </a:xfrm>
        </p:grpSpPr>
        <p:sp>
          <p:nvSpPr>
            <p:cNvPr id="19" name="Oval 1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665032" y="3194936"/>
            <a:ext cx="1850568" cy="1802998"/>
            <a:chOff x="2286001" y="1447801"/>
            <a:chExt cx="3581400" cy="3505200"/>
          </a:xfrm>
        </p:grpSpPr>
        <p:sp>
          <p:nvSpPr>
            <p:cNvPr id="23" name="Oval 2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65032" y="3194936"/>
            <a:ext cx="1850568" cy="1802998"/>
            <a:chOff x="2286001" y="1447801"/>
            <a:chExt cx="3581400" cy="3505200"/>
          </a:xfrm>
        </p:grpSpPr>
        <p:sp>
          <p:nvSpPr>
            <p:cNvPr id="27" name="Oval 2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65032" y="3194936"/>
            <a:ext cx="1850568" cy="1802998"/>
            <a:chOff x="2286001" y="1447801"/>
            <a:chExt cx="3581400" cy="3505200"/>
          </a:xfrm>
        </p:grpSpPr>
        <p:sp>
          <p:nvSpPr>
            <p:cNvPr id="31" name="Oval 3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5110" y="56734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88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2" y="76200"/>
            <a:ext cx="91439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90601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275119" y="1524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0601" y="2590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e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209310" y="2667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7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981200" y="-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5: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19200"/>
            <a:ext cx="6248400" cy="3624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600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MÌo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524000" y="4724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M…o ®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uæi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chuét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8665032" y="4947536"/>
            <a:ext cx="1850568" cy="1802998"/>
            <a:chOff x="2286001" y="1447801"/>
            <a:chExt cx="3581400" cy="3505199"/>
          </a:xfrm>
        </p:grpSpPr>
        <p:sp>
          <p:nvSpPr>
            <p:cNvPr id="11" name="Oval 10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665032" y="4947536"/>
            <a:ext cx="1850568" cy="1802998"/>
            <a:chOff x="2286001" y="1447801"/>
            <a:chExt cx="3581400" cy="3505200"/>
          </a:xfrm>
        </p:grpSpPr>
        <p:sp>
          <p:nvSpPr>
            <p:cNvPr id="15" name="Oval 1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1600200" y="6218014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8665032" y="4947536"/>
            <a:ext cx="1850568" cy="1802998"/>
            <a:chOff x="2286001" y="1447801"/>
            <a:chExt cx="3581400" cy="3505200"/>
          </a:xfrm>
        </p:grpSpPr>
        <p:sp>
          <p:nvSpPr>
            <p:cNvPr id="20" name="Oval 1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665032" y="4947536"/>
            <a:ext cx="1850568" cy="1802998"/>
            <a:chOff x="2286001" y="1447801"/>
            <a:chExt cx="3581400" cy="3505200"/>
          </a:xfrm>
        </p:grpSpPr>
        <p:sp>
          <p:nvSpPr>
            <p:cNvPr id="24" name="Oval 2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665032" y="4947536"/>
            <a:ext cx="1850568" cy="1802998"/>
            <a:chOff x="2286001" y="1447801"/>
            <a:chExt cx="3581400" cy="3505200"/>
          </a:xfrm>
        </p:grpSpPr>
        <p:sp>
          <p:nvSpPr>
            <p:cNvPr id="28" name="Oval 2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665032" y="4947536"/>
            <a:ext cx="1850568" cy="1802998"/>
            <a:chOff x="2286001" y="1447801"/>
            <a:chExt cx="3581400" cy="3505200"/>
          </a:xfrm>
        </p:grpSpPr>
        <p:sp>
          <p:nvSpPr>
            <p:cNvPr id="32" name="Oval 3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5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6200" y="6161716"/>
            <a:ext cx="609600" cy="609600"/>
          </a:xfrm>
          <a:prstGeom prst="rect">
            <a:avLst/>
          </a:prstGeom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4989497" y="4876800"/>
            <a:ext cx="864048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Ì</a:t>
            </a:r>
            <a:endParaRPr lang="en-US" sz="4000" b="1" dirty="0">
              <a:solidFill>
                <a:srgbClr val="00206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8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45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hở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24000" y="11707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58637" y="22098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933701" y="3124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021282" y="4038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8512632" y="3118736"/>
            <a:ext cx="1850568" cy="1802998"/>
            <a:chOff x="2286001" y="1447801"/>
            <a:chExt cx="3581400" cy="3505199"/>
          </a:xfrm>
        </p:grpSpPr>
        <p:sp>
          <p:nvSpPr>
            <p:cNvPr id="70" name="Oval 69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512632" y="3118736"/>
            <a:ext cx="1850568" cy="1802998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7" name="Rectangle 76"/>
          <p:cNvSpPr/>
          <p:nvPr/>
        </p:nvSpPr>
        <p:spPr>
          <a:xfrm>
            <a:off x="5389470" y="57912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8512632" y="3118736"/>
            <a:ext cx="1850568" cy="1802998"/>
            <a:chOff x="2286001" y="1447801"/>
            <a:chExt cx="3581400" cy="3505200"/>
          </a:xfrm>
        </p:grpSpPr>
        <p:sp>
          <p:nvSpPr>
            <p:cNvPr id="79" name="Oval 7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8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512632" y="3118736"/>
            <a:ext cx="1850568" cy="1802998"/>
            <a:chOff x="2286001" y="1447801"/>
            <a:chExt cx="3581400" cy="3505200"/>
          </a:xfrm>
        </p:grpSpPr>
        <p:sp>
          <p:nvSpPr>
            <p:cNvPr id="83" name="Oval 8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8512632" y="3118736"/>
            <a:ext cx="1850568" cy="1802998"/>
            <a:chOff x="2286001" y="1447801"/>
            <a:chExt cx="3581400" cy="3505200"/>
          </a:xfrm>
        </p:grpSpPr>
        <p:sp>
          <p:nvSpPr>
            <p:cNvPr id="87" name="Oval 8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512632" y="3118736"/>
            <a:ext cx="1850568" cy="1802998"/>
            <a:chOff x="2286001" y="1447801"/>
            <a:chExt cx="3581400" cy="3505200"/>
          </a:xfrm>
        </p:grpSpPr>
        <p:sp>
          <p:nvSpPr>
            <p:cNvPr id="91" name="Oval 9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94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2710" y="559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2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88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5" grpId="0"/>
      <p:bldP spid="6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010" y="24245"/>
            <a:ext cx="1227201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6: Chữ gì có 1 nét ngang nối liền với một nét cong hở phải và 1 dấu mũ xuôi 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438400" y="1323109"/>
            <a:ext cx="2819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594265" y="23622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©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69329" y="32766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7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ª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056910" y="4191000"/>
            <a:ext cx="49252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¬</a:t>
            </a:r>
            <a:endParaRPr lang="en-US" sz="72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20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087"/>
            <a:ext cx="12192000" cy="68454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9560" y="342900"/>
            <a:ext cx="8229600" cy="57150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Cướp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2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705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120" y="2460914"/>
            <a:ext cx="8229600" cy="1143000"/>
          </a:xfrm>
        </p:spPr>
        <p:txBody>
          <a:bodyPr>
            <a:no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khéo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léo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VioletInstWinterSonataOst-Ryu_3zrm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52800" y="6158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824066" y="2890136"/>
            <a:ext cx="1850568" cy="1802998"/>
            <a:chOff x="2286001" y="1447801"/>
            <a:chExt cx="3581400" cy="3505199"/>
          </a:xfrm>
        </p:grpSpPr>
        <p:sp>
          <p:nvSpPr>
            <p:cNvPr id="4" name="Oval 3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24066" y="2890136"/>
            <a:ext cx="1850568" cy="1802998"/>
            <a:chOff x="2286001" y="1447801"/>
            <a:chExt cx="3581400" cy="3505200"/>
          </a:xfrm>
        </p:grpSpPr>
        <p:sp>
          <p:nvSpPr>
            <p:cNvPr id="37" name="Oval 36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8" name="Rectangle 47"/>
          <p:cNvSpPr/>
          <p:nvPr/>
        </p:nvSpPr>
        <p:spPr>
          <a:xfrm>
            <a:off x="1700904" y="5562600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4824066" y="2890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824066" y="2890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824066" y="2890136"/>
            <a:ext cx="1850568" cy="1802998"/>
            <a:chOff x="2286001" y="1447801"/>
            <a:chExt cx="3581400" cy="3505200"/>
          </a:xfrm>
        </p:grpSpPr>
        <p:sp>
          <p:nvSpPr>
            <p:cNvPr id="41" name="Oval 4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824066" y="2890136"/>
            <a:ext cx="1850568" cy="1802998"/>
            <a:chOff x="2286001" y="1447801"/>
            <a:chExt cx="3581400" cy="3505200"/>
          </a:xfrm>
        </p:grpSpPr>
        <p:sp>
          <p:nvSpPr>
            <p:cNvPr id="45" name="Oval 4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785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9130" y="249555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Vè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ac dong dao - dai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4545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0030" y="2251710"/>
            <a:ext cx="8229600" cy="2743200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br>
              <a:rPr lang="en-US" sz="6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Gánh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anh ganh gong gong cut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77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1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92444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8560" y="2167890"/>
            <a:ext cx="8229600" cy="1905000"/>
          </a:xfrm>
        </p:spPr>
        <p:txBody>
          <a:bodyPr>
            <a:noAutofit/>
          </a:bodyPr>
          <a:lstStyle/>
          <a:p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6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6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66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577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65" y="2019593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269651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133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384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467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2133601" y="4337937"/>
            <a:ext cx="1905000" cy="1782607"/>
            <a:chOff x="2286001" y="1447801"/>
            <a:chExt cx="3581400" cy="3505199"/>
          </a:xfrm>
        </p:grpSpPr>
        <p:sp>
          <p:nvSpPr>
            <p:cNvPr id="65" name="Oval 64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133601" y="4337937"/>
            <a:ext cx="1905000" cy="1782607"/>
            <a:chOff x="2286001" y="1447801"/>
            <a:chExt cx="3581400" cy="3505200"/>
          </a:xfrm>
        </p:grpSpPr>
        <p:sp>
          <p:nvSpPr>
            <p:cNvPr id="69" name="Oval 6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2012079" y="6389690"/>
            <a:ext cx="1935809" cy="45203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2133601" y="4337937"/>
            <a:ext cx="1905000" cy="1782607"/>
            <a:chOff x="2286001" y="1447801"/>
            <a:chExt cx="3581400" cy="3505200"/>
          </a:xfrm>
        </p:grpSpPr>
        <p:sp>
          <p:nvSpPr>
            <p:cNvPr id="74" name="Oval 73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33601" y="4337937"/>
            <a:ext cx="1905000" cy="1782607"/>
            <a:chOff x="2286001" y="1447801"/>
            <a:chExt cx="3581400" cy="3505200"/>
          </a:xfrm>
        </p:grpSpPr>
        <p:sp>
          <p:nvSpPr>
            <p:cNvPr id="78" name="Oval 7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133601" y="4337937"/>
            <a:ext cx="1905000" cy="1782607"/>
            <a:chOff x="2286001" y="1447801"/>
            <a:chExt cx="3581400" cy="3505200"/>
          </a:xfrm>
        </p:grpSpPr>
        <p:sp>
          <p:nvSpPr>
            <p:cNvPr id="82" name="Oval 8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133601" y="4337937"/>
            <a:ext cx="1905000" cy="1782607"/>
            <a:chOff x="2286001" y="1447801"/>
            <a:chExt cx="3581400" cy="3505200"/>
          </a:xfrm>
        </p:grpSpPr>
        <p:sp>
          <p:nvSpPr>
            <p:cNvPr id="86" name="Oval 8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28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3269651"/>
            <a:ext cx="2804886" cy="1905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33600" y="692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67597" y="513764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05577" y="3059282"/>
            <a:ext cx="3082636" cy="76200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chuyÒn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27" y="1143000"/>
            <a:ext cx="2804886" cy="19055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765" y="2019593"/>
            <a:ext cx="2804886" cy="1939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384964" y="3973084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41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-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49" y="1219200"/>
            <a:ext cx="6629399" cy="37473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600200" y="304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4800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Trß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ch¬i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Rång</a:t>
            </a:r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r¾n l…n </a:t>
            </a: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m©y</a:t>
            </a:r>
            <a:endParaRPr lang="en-US" sz="36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817432" y="5029200"/>
            <a:ext cx="1850568" cy="1802998"/>
            <a:chOff x="2286001" y="1447801"/>
            <a:chExt cx="3581400" cy="3505199"/>
          </a:xfrm>
        </p:grpSpPr>
        <p:sp>
          <p:nvSpPr>
            <p:cNvPr id="9" name="Oval 8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8817432" y="5029200"/>
            <a:ext cx="1850568" cy="1802998"/>
            <a:chOff x="2286001" y="1447801"/>
            <a:chExt cx="3581400" cy="3505200"/>
          </a:xfrm>
        </p:grpSpPr>
        <p:sp>
          <p:nvSpPr>
            <p:cNvPr id="13" name="Oval 1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76400" y="6343918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817432" y="5029200"/>
            <a:ext cx="1850568" cy="1802998"/>
            <a:chOff x="2286001" y="1447801"/>
            <a:chExt cx="3581400" cy="3505200"/>
          </a:xfrm>
        </p:grpSpPr>
        <p:sp>
          <p:nvSpPr>
            <p:cNvPr id="18" name="Oval 17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817432" y="5029200"/>
            <a:ext cx="1850568" cy="1802998"/>
            <a:chOff x="2286001" y="1447801"/>
            <a:chExt cx="3581400" cy="3505200"/>
          </a:xfrm>
        </p:grpSpPr>
        <p:sp>
          <p:nvSpPr>
            <p:cNvPr id="22" name="Oval 21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817432" y="5029200"/>
            <a:ext cx="1850568" cy="1802998"/>
            <a:chOff x="2286001" y="1447801"/>
            <a:chExt cx="3581400" cy="3505200"/>
          </a:xfrm>
        </p:grpSpPr>
        <p:sp>
          <p:nvSpPr>
            <p:cNvPr id="26" name="Oval 2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817432" y="5029200"/>
            <a:ext cx="1850568" cy="1802998"/>
            <a:chOff x="2286001" y="1447801"/>
            <a:chExt cx="3581400" cy="3505200"/>
          </a:xfrm>
        </p:grpSpPr>
        <p:sp>
          <p:nvSpPr>
            <p:cNvPr id="30" name="Oval 29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3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9455" y="5482936"/>
            <a:ext cx="609600" cy="609600"/>
          </a:xfrm>
          <a:prstGeom prst="rect">
            <a:avLst/>
          </a:prstGeom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6726380" y="4856021"/>
            <a:ext cx="609600" cy="9515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2276238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34" y="2514600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72" y="1004246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16" y="1752601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7800" y="4495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78036" y="3733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lua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xe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13073" y="2971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207832" y="4414136"/>
            <a:ext cx="1850568" cy="1802998"/>
            <a:chOff x="2286001" y="1447801"/>
            <a:chExt cx="3581400" cy="3505199"/>
          </a:xfrm>
        </p:grpSpPr>
        <p:sp>
          <p:nvSpPr>
            <p:cNvPr id="12" name="Oval 11"/>
            <p:cNvSpPr/>
            <p:nvPr/>
          </p:nvSpPr>
          <p:spPr>
            <a:xfrm>
              <a:off x="2286001" y="1447801"/>
              <a:ext cx="3581400" cy="3505199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5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207832" y="4414136"/>
            <a:ext cx="1850568" cy="1802998"/>
            <a:chOff x="2286001" y="1447801"/>
            <a:chExt cx="3581400" cy="3505200"/>
          </a:xfrm>
        </p:grpSpPr>
        <p:sp>
          <p:nvSpPr>
            <p:cNvPr id="16" name="Oval 15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4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5001543" y="6224061"/>
            <a:ext cx="1880496" cy="4572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</a:rPr>
              <a:t>Bắt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đầu</a:t>
            </a:r>
            <a:endParaRPr lang="en-US" sz="3600" b="1" dirty="0">
              <a:solidFill>
                <a:srgbClr val="00206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207832" y="4414136"/>
            <a:ext cx="1850568" cy="1802998"/>
            <a:chOff x="2286001" y="1447801"/>
            <a:chExt cx="3581400" cy="3505200"/>
          </a:xfrm>
        </p:grpSpPr>
        <p:sp>
          <p:nvSpPr>
            <p:cNvPr id="21" name="Oval 20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3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207832" y="4414136"/>
            <a:ext cx="1850568" cy="1802998"/>
            <a:chOff x="2286001" y="1447801"/>
            <a:chExt cx="3581400" cy="3505200"/>
          </a:xfrm>
        </p:grpSpPr>
        <p:sp>
          <p:nvSpPr>
            <p:cNvPr id="25" name="Oval 24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2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207832" y="4414136"/>
            <a:ext cx="1850568" cy="1802998"/>
            <a:chOff x="2286001" y="1447801"/>
            <a:chExt cx="3581400" cy="3505200"/>
          </a:xfrm>
        </p:grpSpPr>
        <p:sp>
          <p:nvSpPr>
            <p:cNvPr id="29" name="Oval 28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1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207832" y="4414136"/>
            <a:ext cx="1850568" cy="1802998"/>
            <a:chOff x="2286001" y="1447801"/>
            <a:chExt cx="3581400" cy="3505200"/>
          </a:xfrm>
        </p:grpSpPr>
        <p:sp>
          <p:nvSpPr>
            <p:cNvPr id="33" name="Oval 32"/>
            <p:cNvSpPr/>
            <p:nvPr/>
          </p:nvSpPr>
          <p:spPr>
            <a:xfrm>
              <a:off x="2286001" y="1447801"/>
              <a:ext cx="3581400" cy="3505200"/>
            </a:xfrm>
            <a:prstGeom prst="ellipse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456544" y="1567297"/>
              <a:ext cx="3240315" cy="3266209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627087" y="1770439"/>
              <a:ext cx="2899227" cy="2859926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b="1" dirty="0">
                  <a:solidFill>
                    <a:srgbClr val="FF0000"/>
                  </a:solidFill>
                </a:rPr>
                <a:t>0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6" name="5s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04486" y="599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89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88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81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Câu 3: Trong các thẻ từ dưới các hình sau đây, thẻ từ nào có chứa chữ ê?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34" y="2895600"/>
            <a:ext cx="2783112" cy="20260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172" y="1385246"/>
            <a:ext cx="2837717" cy="2087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516" y="2133601"/>
            <a:ext cx="2805060" cy="2069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447800" y="4876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BÞt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m¾t b¾t dª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378036" y="4114800"/>
            <a:ext cx="354676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cưa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lừa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xẻ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613073" y="3352800"/>
            <a:ext cx="3082636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002060"/>
                </a:solidFill>
                <a:latin typeface=".VnAvant" pitchFamily="34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KÐo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co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69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Microsoft Office PowerPoint</Application>
  <PresentationFormat>Widescreen</PresentationFormat>
  <Paragraphs>106</Paragraphs>
  <Slides>17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Times New Roman</vt:lpstr>
      <vt:lpstr>Office Theme</vt:lpstr>
      <vt:lpstr>PHÒNG GIÁO DỤC VÀ ĐÀO TẠO QUẬN LONG BIÊN TRƯỜNG MẦM NON HOA HƯỚNG DƯƠNG</vt:lpstr>
      <vt:lpstr>Vè đố chữ</vt:lpstr>
      <vt:lpstr>Trò chơi 1:  Gánh quả</vt:lpstr>
      <vt:lpstr>Trò chơi 2:  Bé thông minh</vt:lpstr>
      <vt:lpstr>1. Ch¬i chuyÒn</vt:lpstr>
      <vt:lpstr>1. Ch¬i chuyÒn</vt:lpstr>
      <vt:lpstr>Câu 2: Con sẽ điền chữ gì vào dấu …</vt:lpstr>
      <vt:lpstr>Câu 3: Trong các thẻ từ dưới các hình sau đây, thẻ từ nào có chứa chữ ê?</vt:lpstr>
      <vt:lpstr>PowerPoint Presentation</vt:lpstr>
      <vt:lpstr>Câu 4: Chữ gì có 1 nét ngang nối liền với một nét cong hở phải?</vt:lpstr>
      <vt:lpstr>Câu 4: Chữ gì có 1 nét ngang nối liền với một nét cong hở phải?</vt:lpstr>
      <vt:lpstr>PowerPoint Presentation</vt:lpstr>
      <vt:lpstr>Câu 6: Chữ gì có 1 nét ngang nối liền với một nét cong hở phải và 1 dấu mũ xuôi ?</vt:lpstr>
      <vt:lpstr>PowerPoint Presentation</vt:lpstr>
      <vt:lpstr>Trò chơi 3:  Cướp cờ</vt:lpstr>
      <vt:lpstr>Trò chơi 4:  Những đôi tay  khéo léo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 TRƯỜNG MẦM NON HOA HƯỚNG DƯƠNG</dc:title>
  <dc:creator>Administrator</dc:creator>
  <cp:lastModifiedBy>Administrator</cp:lastModifiedBy>
  <cp:revision>2</cp:revision>
  <dcterms:created xsi:type="dcterms:W3CDTF">2023-06-01T04:52:17Z</dcterms:created>
  <dcterms:modified xsi:type="dcterms:W3CDTF">2023-06-01T04:52:36Z</dcterms:modified>
</cp:coreProperties>
</file>