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08" r:id="rId3"/>
    <p:sldId id="307" r:id="rId4"/>
    <p:sldId id="257" r:id="rId5"/>
    <p:sldId id="310" r:id="rId6"/>
    <p:sldId id="311" r:id="rId7"/>
    <p:sldId id="312" r:id="rId8"/>
    <p:sldId id="313" r:id="rId9"/>
    <p:sldId id="314" r:id="rId10"/>
    <p:sldId id="298" r:id="rId11"/>
    <p:sldId id="316" r:id="rId12"/>
    <p:sldId id="317" r:id="rId13"/>
    <p:sldId id="318" r:id="rId14"/>
    <p:sldId id="319" r:id="rId15"/>
    <p:sldId id="320" r:id="rId16"/>
    <p:sldId id="285" r:id="rId17"/>
    <p:sldId id="28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CBB"/>
    <a:srgbClr val="F226E8"/>
    <a:srgbClr val="4CE329"/>
    <a:srgbClr val="FEF762"/>
    <a:srgbClr val="FEF76E"/>
    <a:srgbClr val="FFF681"/>
    <a:srgbClr val="FFFFA3"/>
    <a:srgbClr val="FFFF8B"/>
    <a:srgbClr val="FFFFC5"/>
    <a:srgbClr val="FFF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9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32183-3E51-4B75-B0EA-7C7A4988B5FB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0F337-0BCD-4C44-BAEB-8C4F70E53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8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56C0-FDC2-43CA-BCC7-26CF8FE585C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0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415BC-07E8-44A8-BEE0-00BA74FEBF4C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228600"/>
            <a:ext cx="54561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PHÒNG GIÁO DỤC VÀ ĐÀO TẠO QUẬN LONG BIÊN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7400" y="609600"/>
            <a:ext cx="4876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TRƯỜNG MẦM NON </a:t>
            </a:r>
            <a:r>
              <a:rPr lang="en-US" sz="2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HOA</a:t>
            </a:r>
            <a:r>
              <a:rPr lang="en-US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HƯỚNG</a:t>
            </a:r>
            <a:r>
              <a:rPr lang="en-US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DƯƠNG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2819400"/>
            <a:ext cx="59121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 ĐỘNG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vi-V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TẠO HÌNH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4800" y="3505200"/>
            <a:ext cx="9829800" cy="8237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vi-V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DÁN 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 NGHỀ TRONG HỌA BÁO</a:t>
            </a:r>
          </a:p>
        </p:txBody>
      </p:sp>
      <p:sp>
        <p:nvSpPr>
          <p:cNvPr id="9" name="Rectangle 8"/>
          <p:cNvSpPr/>
          <p:nvPr/>
        </p:nvSpPr>
        <p:spPr>
          <a:xfrm>
            <a:off x="3608769" y="6457890"/>
            <a:ext cx="26244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Năm</a:t>
            </a:r>
            <a:r>
              <a:rPr lang="en-US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20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vi-VN" sz="20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2021 - 2022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9800" y="4532293"/>
            <a:ext cx="528702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Lứa</a:t>
            </a:r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tuổi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Mẫu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giáo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(5 – 6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tuổi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</a:p>
          <a:p>
            <a:pPr algn="ctr"/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Giáo</a:t>
            </a:r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viên</a:t>
            </a:r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 Nguyễn Khánh Hòa </a:t>
            </a:r>
          </a:p>
        </p:txBody>
      </p:sp>
      <p:pic>
        <p:nvPicPr>
          <p:cNvPr id="10" name="Picture 9" descr="A picture containing flower, sunflower, plant, text&#10;&#10;Description automatically generated">
            <a:extLst>
              <a:ext uri="{FF2B5EF4-FFF2-40B4-BE49-F238E27FC236}">
                <a16:creationId xmlns:a16="http://schemas.microsoft.com/office/drawing/2014/main" id="{6DDD0748-30E2-403F-B403-0BF64FFE1D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664" y="1191650"/>
            <a:ext cx="1624871" cy="16248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31" y="381000"/>
            <a:ext cx="91005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2</a:t>
            </a:r>
            <a:r>
              <a:rPr lang="vi-V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, Phương pháp, hình thức tổ chức: 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371600"/>
            <a:ext cx="6477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1" dirty="0">
                <a:solidFill>
                  <a:srgbClr val="7030A0"/>
                </a:solidFill>
              </a:rPr>
              <a:t>*  </a:t>
            </a:r>
            <a:r>
              <a:rPr lang="vi-VN" sz="4000" b="1" i="1" dirty="0">
                <a:solidFill>
                  <a:srgbClr val="7030A0"/>
                </a:solidFill>
              </a:rPr>
              <a:t>Hướng dẫn tập thể:</a:t>
            </a:r>
            <a:endParaRPr lang="vi-VN" sz="3600" b="1" i="1" dirty="0">
              <a:solidFill>
                <a:srgbClr val="7030A0"/>
              </a:solidFill>
            </a:endParaRPr>
          </a:p>
          <a:p>
            <a:r>
              <a:rPr lang="vi-VN" sz="3600" dirty="0">
                <a:solidFill>
                  <a:srgbClr val="002060"/>
                </a:solidFill>
              </a:rPr>
              <a:t>Cô cho trẻ quan sát một số bức tranh </a:t>
            </a:r>
            <a:r>
              <a:rPr lang="en-US" sz="3600" dirty="0" err="1">
                <a:solidFill>
                  <a:srgbClr val="002060"/>
                </a:solidFill>
              </a:rPr>
              <a:t>cắt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dán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hình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ảnh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các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nghề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trong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họa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báo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81000"/>
            <a:ext cx="785215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838200"/>
            <a:ext cx="817879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u-vung-tieng-anh-theo-chu-de-nghe-nghie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57200"/>
            <a:ext cx="7467600" cy="56007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371600"/>
            <a:ext cx="807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i="1" dirty="0">
                <a:solidFill>
                  <a:srgbClr val="7030A0"/>
                </a:solidFill>
              </a:rPr>
              <a:t>* Hướng dẫn cá nhân:</a:t>
            </a:r>
          </a:p>
          <a:p>
            <a:pPr algn="ctr"/>
            <a:r>
              <a:rPr lang="vi-VN" sz="4000" dirty="0">
                <a:solidFill>
                  <a:srgbClr val="002060"/>
                </a:solidFill>
              </a:rPr>
              <a:t>Cô hỏi trẻ ý tưởng của mình và khuyến khích trẻ sử dụng các nguyên vật liệu mở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1600200"/>
            <a:ext cx="5606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Trẻ thực hiện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25908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( Cô bao quát và hướng dẫn trẻ thực hiện ý tưởng của mình)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2" name="VA - Cháu Yêu Cô Chú Công Nhân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54287" y="5867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736" y="1752600"/>
            <a:ext cx="839287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000" b="1" cap="none" spc="0" dirty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Trưng bày và nhận xét</a:t>
            </a:r>
          </a:p>
          <a:p>
            <a:pPr algn="ctr"/>
            <a:r>
              <a:rPr lang="vi-VN" sz="6000" b="1" cap="none" spc="0" dirty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sản phẩm</a:t>
            </a:r>
            <a:endParaRPr lang="en-US" sz="72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1524000"/>
            <a:ext cx="8153400" cy="4114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giáo </a:t>
            </a:r>
          </a:p>
          <a:p>
            <a:pPr algn="ctr"/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mạnh khỏe – hạnh phúc</a:t>
            </a:r>
          </a:p>
        </p:txBody>
      </p:sp>
    </p:spTree>
    <p:custDataLst>
      <p:tags r:id="rId1"/>
    </p:custDataLst>
  </p:cSld>
  <p:clrMapOvr>
    <a:masterClrMapping/>
  </p:clrMapOvr>
  <p:transition advTm="6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35159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I. </a:t>
            </a:r>
            <a:r>
              <a:rPr lang="en-US" sz="2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Mục</a:t>
            </a:r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đích</a:t>
            </a:r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yêu</a:t>
            </a:r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cầu</a:t>
            </a:r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219200"/>
            <a:ext cx="822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1.Kiến </a:t>
            </a:r>
            <a:r>
              <a:rPr lang="en-US" sz="3200" dirty="0" err="1">
                <a:solidFill>
                  <a:srgbClr val="FF0000"/>
                </a:solidFill>
              </a:rPr>
              <a:t>thức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</a:p>
          <a:p>
            <a:r>
              <a:rPr lang="en-US" sz="2800" dirty="0">
                <a:solidFill>
                  <a:srgbClr val="0070C0"/>
                </a:solidFill>
              </a:rPr>
              <a:t>-  </a:t>
            </a:r>
            <a:r>
              <a:rPr lang="en-US" sz="2800" dirty="0" err="1">
                <a:solidFill>
                  <a:srgbClr val="0070C0"/>
                </a:solidFill>
              </a:rPr>
              <a:t>Trẻ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biết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tên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một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số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nghề</a:t>
            </a:r>
            <a:r>
              <a:rPr lang="en-US" sz="2800" dirty="0">
                <a:solidFill>
                  <a:srgbClr val="0070C0"/>
                </a:solidFill>
              </a:rPr>
              <a:t>, </a:t>
            </a:r>
            <a:r>
              <a:rPr lang="en-US" sz="2800" dirty="0" err="1">
                <a:solidFill>
                  <a:srgbClr val="0070C0"/>
                </a:solidFill>
              </a:rPr>
              <a:t>và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công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việc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của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nghề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trong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xã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hội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</a:p>
          <a:p>
            <a:r>
              <a:rPr lang="en-US" sz="3200" dirty="0">
                <a:solidFill>
                  <a:srgbClr val="FF0000"/>
                </a:solidFill>
              </a:rPr>
              <a:t>2.Kỹ </a:t>
            </a:r>
            <a:r>
              <a:rPr lang="en-US" sz="3200" dirty="0" err="1">
                <a:solidFill>
                  <a:srgbClr val="FF0000"/>
                </a:solidFill>
              </a:rPr>
              <a:t>năng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</a:p>
          <a:p>
            <a:r>
              <a:rPr lang="en-US" sz="2800" dirty="0">
                <a:solidFill>
                  <a:srgbClr val="0070C0"/>
                </a:solidFill>
              </a:rPr>
              <a:t>-</a:t>
            </a:r>
            <a:r>
              <a:rPr lang="en-US" sz="2800" dirty="0" err="1">
                <a:solidFill>
                  <a:srgbClr val="0070C0"/>
                </a:solidFill>
              </a:rPr>
              <a:t>Trẻ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biết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cắt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từ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họa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báo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và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dán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vào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mặt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sau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của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hình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</a:p>
          <a:p>
            <a:r>
              <a:rPr lang="en-US" sz="2800" dirty="0">
                <a:solidFill>
                  <a:srgbClr val="0070C0"/>
                </a:solidFill>
              </a:rPr>
              <a:t>- </a:t>
            </a:r>
            <a:r>
              <a:rPr lang="en-US" sz="2800" dirty="0" err="1">
                <a:solidFill>
                  <a:srgbClr val="0070C0"/>
                </a:solidFill>
              </a:rPr>
              <a:t>Tạo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bố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cục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đẹp</a:t>
            </a:r>
            <a:r>
              <a:rPr lang="en-US" sz="2800" dirty="0">
                <a:solidFill>
                  <a:srgbClr val="0070C0"/>
                </a:solidFill>
              </a:rPr>
              <a:t> .</a:t>
            </a:r>
          </a:p>
          <a:p>
            <a:r>
              <a:rPr lang="en-US" sz="3200" dirty="0">
                <a:solidFill>
                  <a:srgbClr val="FF0000"/>
                </a:solidFill>
              </a:rPr>
              <a:t>3.Thái </a:t>
            </a:r>
            <a:r>
              <a:rPr lang="en-US" sz="3200" dirty="0" err="1">
                <a:solidFill>
                  <a:srgbClr val="FF0000"/>
                </a:solidFill>
              </a:rPr>
              <a:t>độ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</a:p>
          <a:p>
            <a:r>
              <a:rPr lang="en-US" sz="2800" dirty="0">
                <a:solidFill>
                  <a:srgbClr val="0070C0"/>
                </a:solidFill>
              </a:rPr>
              <a:t>- </a:t>
            </a:r>
            <a:r>
              <a:rPr lang="en-US" sz="2800" dirty="0" err="1">
                <a:solidFill>
                  <a:srgbClr val="0070C0"/>
                </a:solidFill>
              </a:rPr>
              <a:t>Biết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yêu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quý</a:t>
            </a:r>
            <a:r>
              <a:rPr lang="en-US" sz="2800" dirty="0">
                <a:solidFill>
                  <a:srgbClr val="0070C0"/>
                </a:solidFill>
              </a:rPr>
              <a:t>,  </a:t>
            </a:r>
            <a:r>
              <a:rPr lang="en-US" sz="2800" dirty="0" err="1">
                <a:solidFill>
                  <a:srgbClr val="0070C0"/>
                </a:solidFill>
              </a:rPr>
              <a:t>kính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trọng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các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cô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bác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làm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những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nghề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có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ích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cho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xã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hội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24050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II.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Chuẩn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bị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733246"/>
            <a:ext cx="7086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1.Đồ </a:t>
            </a:r>
            <a:r>
              <a:rPr lang="en-US" sz="3600" dirty="0" err="1">
                <a:solidFill>
                  <a:srgbClr val="FF0000"/>
                </a:solidFill>
              </a:rPr>
              <a:t>dùng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của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cô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sz="3200" dirty="0" err="1">
                <a:solidFill>
                  <a:srgbClr val="7030A0"/>
                </a:solidFill>
              </a:rPr>
              <a:t>Bài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giảng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điện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tử</a:t>
            </a:r>
            <a:r>
              <a:rPr lang="en-US" sz="3200" dirty="0">
                <a:solidFill>
                  <a:srgbClr val="7030A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sz="3200" dirty="0">
                <a:solidFill>
                  <a:srgbClr val="7030A0"/>
                </a:solidFill>
              </a:rPr>
              <a:t> 4 </a:t>
            </a:r>
            <a:r>
              <a:rPr lang="en-US" sz="3200" dirty="0" err="1">
                <a:solidFill>
                  <a:srgbClr val="7030A0"/>
                </a:solidFill>
              </a:rPr>
              <a:t>tranh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gợi</a:t>
            </a:r>
            <a:r>
              <a:rPr lang="en-US" sz="3200" dirty="0">
                <a:solidFill>
                  <a:srgbClr val="7030A0"/>
                </a:solidFill>
              </a:rPr>
              <a:t> ý </a:t>
            </a:r>
            <a:r>
              <a:rPr lang="en-US" sz="3200" dirty="0" err="1">
                <a:solidFill>
                  <a:srgbClr val="7030A0"/>
                </a:solidFill>
              </a:rPr>
              <a:t>về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công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việc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của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nghề</a:t>
            </a:r>
            <a:r>
              <a:rPr lang="en-US" sz="3200" dirty="0">
                <a:solidFill>
                  <a:srgbClr val="7030A0"/>
                </a:solidFill>
              </a:rPr>
              <a:t>:</a:t>
            </a:r>
          </a:p>
          <a:p>
            <a:r>
              <a:rPr lang="en-US" sz="3200" dirty="0" err="1">
                <a:solidFill>
                  <a:srgbClr val="7030A0"/>
                </a:solidFill>
              </a:rPr>
              <a:t>Nghề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giáo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viên</a:t>
            </a:r>
            <a:r>
              <a:rPr lang="en-US" sz="3200" dirty="0">
                <a:solidFill>
                  <a:srgbClr val="7030A0"/>
                </a:solidFill>
              </a:rPr>
              <a:t>.</a:t>
            </a:r>
          </a:p>
          <a:p>
            <a:r>
              <a:rPr lang="en-US" sz="3200" dirty="0" err="1">
                <a:solidFill>
                  <a:srgbClr val="7030A0"/>
                </a:solidFill>
              </a:rPr>
              <a:t>Nghề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bộ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đội</a:t>
            </a:r>
            <a:r>
              <a:rPr lang="en-US" sz="3200" dirty="0">
                <a:solidFill>
                  <a:srgbClr val="7030A0"/>
                </a:solidFill>
              </a:rPr>
              <a:t>.</a:t>
            </a:r>
          </a:p>
          <a:p>
            <a:r>
              <a:rPr lang="en-US" sz="3200" dirty="0" err="1">
                <a:solidFill>
                  <a:srgbClr val="7030A0"/>
                </a:solidFill>
              </a:rPr>
              <a:t>Nghề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nông</a:t>
            </a:r>
            <a:r>
              <a:rPr lang="en-US" sz="3200" dirty="0">
                <a:solidFill>
                  <a:srgbClr val="7030A0"/>
                </a:solidFill>
              </a:rPr>
              <a:t>.</a:t>
            </a:r>
          </a:p>
          <a:p>
            <a:r>
              <a:rPr lang="en-US" sz="3200" dirty="0" err="1">
                <a:solidFill>
                  <a:srgbClr val="7030A0"/>
                </a:solidFill>
              </a:rPr>
              <a:t>Nghề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bán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hàng</a:t>
            </a:r>
            <a:r>
              <a:rPr lang="en-US" sz="3200" dirty="0">
                <a:solidFill>
                  <a:srgbClr val="7030A0"/>
                </a:solidFill>
              </a:rPr>
              <a:t>.</a:t>
            </a:r>
          </a:p>
          <a:p>
            <a:r>
              <a:rPr lang="en-US" sz="3600" dirty="0">
                <a:solidFill>
                  <a:srgbClr val="FF0000"/>
                </a:solidFill>
              </a:rPr>
              <a:t>2.Đồ </a:t>
            </a:r>
            <a:r>
              <a:rPr lang="en-US" sz="3600" dirty="0" err="1">
                <a:solidFill>
                  <a:srgbClr val="FF0000"/>
                </a:solidFill>
              </a:rPr>
              <a:t>dùng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của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trẻ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r>
              <a:rPr lang="en-US" sz="3200" dirty="0">
                <a:solidFill>
                  <a:srgbClr val="7030A0"/>
                </a:solidFill>
              </a:rPr>
              <a:t>- </a:t>
            </a:r>
            <a:r>
              <a:rPr lang="en-US" sz="3200" dirty="0" err="1">
                <a:solidFill>
                  <a:srgbClr val="7030A0"/>
                </a:solidFill>
              </a:rPr>
              <a:t>Vở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thủ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công</a:t>
            </a:r>
            <a:r>
              <a:rPr lang="en-US" sz="3200" dirty="0">
                <a:solidFill>
                  <a:srgbClr val="7030A0"/>
                </a:solidFill>
              </a:rPr>
              <a:t>, </a:t>
            </a:r>
            <a:r>
              <a:rPr lang="en-US" sz="3200" dirty="0" err="1">
                <a:solidFill>
                  <a:srgbClr val="7030A0"/>
                </a:solidFill>
              </a:rPr>
              <a:t>kéo</a:t>
            </a:r>
            <a:r>
              <a:rPr lang="en-US" sz="3200" dirty="0">
                <a:solidFill>
                  <a:srgbClr val="7030A0"/>
                </a:solidFill>
              </a:rPr>
              <a:t>, </a:t>
            </a:r>
            <a:r>
              <a:rPr lang="en-US" sz="3200" dirty="0" err="1">
                <a:solidFill>
                  <a:srgbClr val="7030A0"/>
                </a:solidFill>
              </a:rPr>
              <a:t>hồ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dán</a:t>
            </a:r>
            <a:r>
              <a:rPr lang="en-US" sz="3200" dirty="0">
                <a:solidFill>
                  <a:srgbClr val="7030A0"/>
                </a:solidFill>
              </a:rPr>
              <a:t>, </a:t>
            </a:r>
            <a:r>
              <a:rPr lang="en-US" sz="3200" dirty="0" err="1">
                <a:solidFill>
                  <a:srgbClr val="7030A0"/>
                </a:solidFill>
              </a:rPr>
              <a:t>tranh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đồ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dùng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trong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họa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báo</a:t>
            </a:r>
            <a:r>
              <a:rPr lang="en-US" sz="3200" dirty="0">
                <a:solidFill>
                  <a:srgbClr val="7030A0"/>
                </a:solidFill>
              </a:rPr>
              <a:t>.</a:t>
            </a:r>
          </a:p>
          <a:p>
            <a:r>
              <a:rPr lang="en-US" sz="3200" dirty="0">
                <a:solidFill>
                  <a:srgbClr val="7030A0"/>
                </a:solidFill>
              </a:rPr>
              <a:t>- </a:t>
            </a:r>
            <a:r>
              <a:rPr lang="en-US" sz="3200" dirty="0" err="1">
                <a:solidFill>
                  <a:srgbClr val="7030A0"/>
                </a:solidFill>
              </a:rPr>
              <a:t>Bảng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tương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tác</a:t>
            </a:r>
            <a:r>
              <a:rPr lang="en-US" sz="3200" dirty="0">
                <a:solidFill>
                  <a:srgbClr val="7030A0"/>
                </a:solidFill>
              </a:rPr>
              <a:t>, </a:t>
            </a:r>
            <a:r>
              <a:rPr lang="en-US" sz="3200" dirty="0" err="1">
                <a:solidFill>
                  <a:srgbClr val="7030A0"/>
                </a:solidFill>
              </a:rPr>
              <a:t>que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chỉ</a:t>
            </a:r>
            <a:r>
              <a:rPr lang="en-US" sz="3200" dirty="0">
                <a:solidFill>
                  <a:srgbClr val="7030A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0"/>
            <a:ext cx="88392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</a:t>
            </a:r>
            <a:r>
              <a:rPr lang="en-US" sz="48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Ổn</a:t>
            </a:r>
            <a:r>
              <a:rPr lang="en-US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định</a:t>
            </a:r>
            <a:r>
              <a:rPr lang="en-US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tổ</a:t>
            </a:r>
            <a:r>
              <a:rPr lang="en-US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chức</a:t>
            </a:r>
            <a:r>
              <a:rPr lang="en-US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48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</a:t>
            </a:r>
            <a:r>
              <a:rPr lang="en-US" sz="4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4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sz="4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cùng</a:t>
            </a:r>
            <a:r>
              <a:rPr lang="en-US" sz="4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4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8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vận</a:t>
            </a:r>
            <a:r>
              <a:rPr lang="en-US" sz="4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sz="4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theo</a:t>
            </a:r>
            <a:r>
              <a:rPr lang="en-US" sz="4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nhạc</a:t>
            </a:r>
            <a:r>
              <a:rPr lang="en-US" sz="4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4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4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Cháu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yêu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công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nhân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</a:p>
        </p:txBody>
      </p:sp>
      <p:pic>
        <p:nvPicPr>
          <p:cNvPr id="4" name="Nhạc Thiếu Nhi - Cháu Yêu Cô Chú Công Nhâ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5105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9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600200"/>
            <a:ext cx="86153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 chuyện về </a:t>
            </a:r>
          </a:p>
          <a:p>
            <a:pPr algn="ctr"/>
            <a:r>
              <a:rPr lang="vi-VN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một số 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NGHỀ TRONG XÃ HỘI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54102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solidFill>
                  <a:srgbClr val="0070C0"/>
                </a:solidFill>
                <a:latin typeface=".VnAvant" pitchFamily="34" charset="0"/>
              </a:rPr>
              <a:t>NghÒ gi¸o viªn</a:t>
            </a:r>
            <a:endParaRPr lang="en-US" sz="72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pic>
        <p:nvPicPr>
          <p:cNvPr id="4" name="Picture 3" descr="1_2665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52400"/>
            <a:ext cx="7848600" cy="48554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54864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0070C0"/>
                </a:solidFill>
                <a:latin typeface=".VnAvant" pitchFamily="34" charset="0"/>
              </a:rPr>
              <a:t>NghÒ bé ®éi</a:t>
            </a:r>
            <a:endParaRPr lang="en-US" sz="72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pic>
        <p:nvPicPr>
          <p:cNvPr id="4" name="Picture 3" descr="co-hoi-viec-lam-cho-bo-do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57200"/>
            <a:ext cx="73152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5257800"/>
            <a:ext cx="574869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0" b="1" dirty="0">
                <a:solidFill>
                  <a:srgbClr val="0070C0"/>
                </a:solidFill>
                <a:latin typeface=".VnAvant" pitchFamily="34" charset="0"/>
              </a:rPr>
              <a:t>NghÒ n«ng</a:t>
            </a:r>
            <a:endParaRPr lang="en-US" sz="80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pic>
        <p:nvPicPr>
          <p:cNvPr id="5" name="Picture 4" descr="Thơ viết về Nghề Nông hay, chùm thơ ca ngợi người nông dân cần c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511301"/>
            <a:ext cx="7239000" cy="46691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5486400"/>
            <a:ext cx="670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0070C0"/>
                </a:solidFill>
                <a:latin typeface=".VnAvant" pitchFamily="34" charset="0"/>
              </a:rPr>
              <a:t>NghÒ b¸n hµng</a:t>
            </a:r>
            <a:endParaRPr lang="en-US" sz="66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pic>
        <p:nvPicPr>
          <p:cNvPr id="4" name="Picture 3" descr="nhung-nghe-nhat-bac-le-nhung-thu-lai-tien-trieu-moi-ngay-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304800"/>
            <a:ext cx="7086601" cy="48006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Kết thúc"/>
  <p:tag name="ISPRING_SLIDE_INDENT_LEVEL" val="0"/>
  <p:tag name="ISPRING_CUSTOM_TIMING_USED" val="1"/>
  <p:tag name="ISPRING_SLIDE_ID_2" val="{AA3DF37E-DFAB-4EEA-AF09-C5C2D8C1BAD7}"/>
  <p:tag name="GENSWF_ADVANCE_TIME" val="60.00"/>
  <p:tag name="ISPRING_PRESENTER_ID" val="{066F62F8-C8F1-492F-BAB7-17AEDC8AFDB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355</Words>
  <Application>Microsoft Office PowerPoint</Application>
  <PresentationFormat>On-screen Show (4:3)</PresentationFormat>
  <Paragraphs>48</Paragraphs>
  <Slides>17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Hòa Nguyễn Khánh</cp:lastModifiedBy>
  <cp:revision>105</cp:revision>
  <dcterms:created xsi:type="dcterms:W3CDTF">2018-01-10T11:15:30Z</dcterms:created>
  <dcterms:modified xsi:type="dcterms:W3CDTF">2023-06-29T01:07:07Z</dcterms:modified>
</cp:coreProperties>
</file>