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41" autoAdjust="0"/>
  </p:normalViewPr>
  <p:slideViewPr>
    <p:cSldViewPr>
      <p:cViewPr varScale="1">
        <p:scale>
          <a:sx n="107" d="100"/>
          <a:sy n="107" d="100"/>
        </p:scale>
        <p:origin x="173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F2CA62-FD60-4E24-8363-B664C345054C}" type="datetimeFigureOut">
              <a:rPr lang="en-US" smtClean="0"/>
              <a:t>6/28/2023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522901-83D8-4322-8B9E-7B7A45C694BF}" type="slidenum">
              <a:rPr lang="en-US" smtClean="0"/>
              <a:t>‹#›</a:t>
            </a:fld>
            <a:endParaRPr lang="en-US"/>
          </a:p>
        </p:txBody>
      </p:sp>
    </p:spTree>
    <p:extLst>
      <p:ext uri="{BB962C8B-B14F-4D97-AF65-F5344CB8AC3E}">
        <p14:creationId xmlns:p14="http://schemas.microsoft.com/office/powerpoint/2010/main" val="1653594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522901-83D8-4322-8B9E-7B7A45C694BF}" type="slidenum">
              <a:rPr lang="en-US" smtClean="0"/>
              <a:t>1</a:t>
            </a:fld>
            <a:endParaRPr lang="en-US"/>
          </a:p>
        </p:txBody>
      </p:sp>
    </p:spTree>
    <p:extLst>
      <p:ext uri="{BB962C8B-B14F-4D97-AF65-F5344CB8AC3E}">
        <p14:creationId xmlns:p14="http://schemas.microsoft.com/office/powerpoint/2010/main" val="981853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522901-83D8-4322-8B9E-7B7A45C694BF}" type="slidenum">
              <a:rPr lang="en-US" smtClean="0"/>
              <a:t>2</a:t>
            </a:fld>
            <a:endParaRPr lang="en-US"/>
          </a:p>
        </p:txBody>
      </p:sp>
    </p:spTree>
    <p:extLst>
      <p:ext uri="{BB962C8B-B14F-4D97-AF65-F5344CB8AC3E}">
        <p14:creationId xmlns:p14="http://schemas.microsoft.com/office/powerpoint/2010/main" val="1308725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9581EC-8DD5-40FC-AA68-677CFBAD3E9A}" type="datetime1">
              <a:rPr lang="vi-VN" smtClean="0"/>
              <a:t>28/06/2023</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CE4EFABB-1310-466A-AA5E-7A08C43831EF}" type="slidenum">
              <a:rPr lang="en-US" smtClean="0"/>
              <a:t>‹#›</a:t>
            </a:fld>
            <a:endParaRPr lang="en-US"/>
          </a:p>
        </p:txBody>
      </p:sp>
    </p:spTree>
    <p:extLst>
      <p:ext uri="{BB962C8B-B14F-4D97-AF65-F5344CB8AC3E}">
        <p14:creationId xmlns:p14="http://schemas.microsoft.com/office/powerpoint/2010/main" val="4168626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8C285-C869-4D46-A077-A958BF213542}" type="datetime1">
              <a:rPr lang="vi-VN" smtClean="0"/>
              <a:t>28/06/2023</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CE4EFABB-1310-466A-AA5E-7A08C43831EF}" type="slidenum">
              <a:rPr lang="en-US" smtClean="0"/>
              <a:t>‹#›</a:t>
            </a:fld>
            <a:endParaRPr lang="en-US"/>
          </a:p>
        </p:txBody>
      </p:sp>
    </p:spTree>
    <p:extLst>
      <p:ext uri="{BB962C8B-B14F-4D97-AF65-F5344CB8AC3E}">
        <p14:creationId xmlns:p14="http://schemas.microsoft.com/office/powerpoint/2010/main" val="657665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F7EA47-D8BA-4632-ADE7-A57B618F6C85}" type="datetime1">
              <a:rPr lang="vi-VN" smtClean="0"/>
              <a:t>28/06/2023</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CE4EFABB-1310-466A-AA5E-7A08C43831EF}" type="slidenum">
              <a:rPr lang="en-US" smtClean="0"/>
              <a:t>‹#›</a:t>
            </a:fld>
            <a:endParaRPr lang="en-US"/>
          </a:p>
        </p:txBody>
      </p:sp>
    </p:spTree>
    <p:extLst>
      <p:ext uri="{BB962C8B-B14F-4D97-AF65-F5344CB8AC3E}">
        <p14:creationId xmlns:p14="http://schemas.microsoft.com/office/powerpoint/2010/main" val="4237492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64C33B-E0D5-46D7-B919-C5AF1B1D6DA9}" type="datetime1">
              <a:rPr lang="vi-VN" smtClean="0"/>
              <a:t>28/06/2023</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CE4EFABB-1310-466A-AA5E-7A08C43831EF}" type="slidenum">
              <a:rPr lang="en-US" smtClean="0"/>
              <a:t>‹#›</a:t>
            </a:fld>
            <a:endParaRPr lang="en-US"/>
          </a:p>
        </p:txBody>
      </p:sp>
    </p:spTree>
    <p:extLst>
      <p:ext uri="{BB962C8B-B14F-4D97-AF65-F5344CB8AC3E}">
        <p14:creationId xmlns:p14="http://schemas.microsoft.com/office/powerpoint/2010/main" val="761055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7FFAB6-CA5B-447C-B393-9842A327823F}" type="datetime1">
              <a:rPr lang="vi-VN" smtClean="0"/>
              <a:t>28/06/2023</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CE4EFABB-1310-466A-AA5E-7A08C43831EF}" type="slidenum">
              <a:rPr lang="en-US" smtClean="0"/>
              <a:t>‹#›</a:t>
            </a:fld>
            <a:endParaRPr lang="en-US"/>
          </a:p>
        </p:txBody>
      </p:sp>
    </p:spTree>
    <p:extLst>
      <p:ext uri="{BB962C8B-B14F-4D97-AF65-F5344CB8AC3E}">
        <p14:creationId xmlns:p14="http://schemas.microsoft.com/office/powerpoint/2010/main" val="410441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D670D0-0EBF-453A-988F-B0010F1395D9}" type="datetime1">
              <a:rPr lang="vi-VN" smtClean="0"/>
              <a:t>28/06/2023</a:t>
            </a:fld>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CE4EFABB-1310-466A-AA5E-7A08C43831EF}" type="slidenum">
              <a:rPr lang="en-US" smtClean="0"/>
              <a:t>‹#›</a:t>
            </a:fld>
            <a:endParaRPr lang="en-US"/>
          </a:p>
        </p:txBody>
      </p:sp>
    </p:spTree>
    <p:extLst>
      <p:ext uri="{BB962C8B-B14F-4D97-AF65-F5344CB8AC3E}">
        <p14:creationId xmlns:p14="http://schemas.microsoft.com/office/powerpoint/2010/main" val="1178118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3D802D-4FCA-47CE-A872-09FC9EB954CF}" type="datetime1">
              <a:rPr lang="vi-VN" smtClean="0"/>
              <a:t>28/06/2023</a:t>
            </a:fld>
            <a:endParaRPr lang="en-US"/>
          </a:p>
        </p:txBody>
      </p:sp>
      <p:sp>
        <p:nvSpPr>
          <p:cNvPr id="8" name="Footer Placeholder 7"/>
          <p:cNvSpPr>
            <a:spLocks noGrp="1"/>
          </p:cNvSpPr>
          <p:nvPr>
            <p:ph type="ftr" sz="quarter" idx="11"/>
          </p:nvPr>
        </p:nvSpPr>
        <p:spPr/>
        <p:txBody>
          <a:bodyPr/>
          <a:lstStyle/>
          <a:p>
            <a:r>
              <a:rPr lang="en-US"/>
              <a:t>1</a:t>
            </a:r>
          </a:p>
        </p:txBody>
      </p:sp>
      <p:sp>
        <p:nvSpPr>
          <p:cNvPr id="9" name="Slide Number Placeholder 8"/>
          <p:cNvSpPr>
            <a:spLocks noGrp="1"/>
          </p:cNvSpPr>
          <p:nvPr>
            <p:ph type="sldNum" sz="quarter" idx="12"/>
          </p:nvPr>
        </p:nvSpPr>
        <p:spPr/>
        <p:txBody>
          <a:bodyPr/>
          <a:lstStyle/>
          <a:p>
            <a:fld id="{CE4EFABB-1310-466A-AA5E-7A08C43831EF}" type="slidenum">
              <a:rPr lang="en-US" smtClean="0"/>
              <a:t>‹#›</a:t>
            </a:fld>
            <a:endParaRPr lang="en-US"/>
          </a:p>
        </p:txBody>
      </p:sp>
    </p:spTree>
    <p:extLst>
      <p:ext uri="{BB962C8B-B14F-4D97-AF65-F5344CB8AC3E}">
        <p14:creationId xmlns:p14="http://schemas.microsoft.com/office/powerpoint/2010/main" val="1986812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A7A60D-A9FE-439C-A4BB-58039FC358E1}" type="datetime1">
              <a:rPr lang="vi-VN" smtClean="0"/>
              <a:t>28/06/2023</a:t>
            </a:fld>
            <a:endParaRPr lang="en-US"/>
          </a:p>
        </p:txBody>
      </p:sp>
      <p:sp>
        <p:nvSpPr>
          <p:cNvPr id="4" name="Footer Placeholder 3"/>
          <p:cNvSpPr>
            <a:spLocks noGrp="1"/>
          </p:cNvSpPr>
          <p:nvPr>
            <p:ph type="ftr" sz="quarter" idx="11"/>
          </p:nvPr>
        </p:nvSpPr>
        <p:spPr/>
        <p:txBody>
          <a:bodyPr/>
          <a:lstStyle/>
          <a:p>
            <a:r>
              <a:rPr lang="en-US"/>
              <a:t>1</a:t>
            </a:r>
          </a:p>
        </p:txBody>
      </p:sp>
      <p:sp>
        <p:nvSpPr>
          <p:cNvPr id="5" name="Slide Number Placeholder 4"/>
          <p:cNvSpPr>
            <a:spLocks noGrp="1"/>
          </p:cNvSpPr>
          <p:nvPr>
            <p:ph type="sldNum" sz="quarter" idx="12"/>
          </p:nvPr>
        </p:nvSpPr>
        <p:spPr/>
        <p:txBody>
          <a:bodyPr/>
          <a:lstStyle/>
          <a:p>
            <a:fld id="{CE4EFABB-1310-466A-AA5E-7A08C43831EF}" type="slidenum">
              <a:rPr lang="en-US" smtClean="0"/>
              <a:t>‹#›</a:t>
            </a:fld>
            <a:endParaRPr lang="en-US"/>
          </a:p>
        </p:txBody>
      </p:sp>
    </p:spTree>
    <p:extLst>
      <p:ext uri="{BB962C8B-B14F-4D97-AF65-F5344CB8AC3E}">
        <p14:creationId xmlns:p14="http://schemas.microsoft.com/office/powerpoint/2010/main" val="401906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50560-46F3-4AF2-8349-A53BB8CCCBE1}" type="datetime1">
              <a:rPr lang="vi-VN" smtClean="0"/>
              <a:t>28/06/2023</a:t>
            </a:fld>
            <a:endParaRPr lang="en-US"/>
          </a:p>
        </p:txBody>
      </p:sp>
      <p:sp>
        <p:nvSpPr>
          <p:cNvPr id="3" name="Footer Placeholder 2"/>
          <p:cNvSpPr>
            <a:spLocks noGrp="1"/>
          </p:cNvSpPr>
          <p:nvPr>
            <p:ph type="ftr" sz="quarter" idx="11"/>
          </p:nvPr>
        </p:nvSpPr>
        <p:spPr/>
        <p:txBody>
          <a:bodyPr/>
          <a:lstStyle/>
          <a:p>
            <a:r>
              <a:rPr lang="en-US"/>
              <a:t>1</a:t>
            </a:r>
          </a:p>
        </p:txBody>
      </p:sp>
      <p:sp>
        <p:nvSpPr>
          <p:cNvPr id="4" name="Slide Number Placeholder 3"/>
          <p:cNvSpPr>
            <a:spLocks noGrp="1"/>
          </p:cNvSpPr>
          <p:nvPr>
            <p:ph type="sldNum" sz="quarter" idx="12"/>
          </p:nvPr>
        </p:nvSpPr>
        <p:spPr/>
        <p:txBody>
          <a:bodyPr/>
          <a:lstStyle/>
          <a:p>
            <a:fld id="{CE4EFABB-1310-466A-AA5E-7A08C43831EF}" type="slidenum">
              <a:rPr lang="en-US" smtClean="0"/>
              <a:t>‹#›</a:t>
            </a:fld>
            <a:endParaRPr lang="en-US"/>
          </a:p>
        </p:txBody>
      </p:sp>
    </p:spTree>
    <p:extLst>
      <p:ext uri="{BB962C8B-B14F-4D97-AF65-F5344CB8AC3E}">
        <p14:creationId xmlns:p14="http://schemas.microsoft.com/office/powerpoint/2010/main" val="319117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45E309-5E23-4393-93A8-A6D218E5DA2B}" type="datetime1">
              <a:rPr lang="vi-VN" smtClean="0"/>
              <a:t>28/06/2023</a:t>
            </a:fld>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CE4EFABB-1310-466A-AA5E-7A08C43831EF}" type="slidenum">
              <a:rPr lang="en-US" smtClean="0"/>
              <a:t>‹#›</a:t>
            </a:fld>
            <a:endParaRPr lang="en-US"/>
          </a:p>
        </p:txBody>
      </p:sp>
    </p:spTree>
    <p:extLst>
      <p:ext uri="{BB962C8B-B14F-4D97-AF65-F5344CB8AC3E}">
        <p14:creationId xmlns:p14="http://schemas.microsoft.com/office/powerpoint/2010/main" val="416157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75FB4A-180D-4506-B054-BC4E258F3B85}" type="datetime1">
              <a:rPr lang="vi-VN" smtClean="0"/>
              <a:t>28/06/2023</a:t>
            </a:fld>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CE4EFABB-1310-466A-AA5E-7A08C43831EF}" type="slidenum">
              <a:rPr lang="en-US" smtClean="0"/>
              <a:t>‹#›</a:t>
            </a:fld>
            <a:endParaRPr lang="en-US"/>
          </a:p>
        </p:txBody>
      </p:sp>
    </p:spTree>
    <p:extLst>
      <p:ext uri="{BB962C8B-B14F-4D97-AF65-F5344CB8AC3E}">
        <p14:creationId xmlns:p14="http://schemas.microsoft.com/office/powerpoint/2010/main" val="322998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8668D-8330-435A-B2F8-BE2777D45EF3}" type="datetime1">
              <a:rPr lang="vi-VN" smtClean="0"/>
              <a:t>28/06/2023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EFABB-1310-466A-AA5E-7A08C43831EF}" type="slidenum">
              <a:rPr lang="en-US" smtClean="0"/>
              <a:t>‹#›</a:t>
            </a:fld>
            <a:endParaRPr lang="en-US"/>
          </a:p>
        </p:txBody>
      </p:sp>
    </p:spTree>
    <p:extLst>
      <p:ext uri="{BB962C8B-B14F-4D97-AF65-F5344CB8AC3E}">
        <p14:creationId xmlns:p14="http://schemas.microsoft.com/office/powerpoint/2010/main" val="3198511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media" Target="../media/media3.m4a"/><Relationship Id="rId7" Type="http://schemas.openxmlformats.org/officeDocument/2006/relationships/image" Target="../media/image6.emf"/><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slideLayout" Target="../slideLayouts/slideLayout2.xml"/><Relationship Id="rId10" Type="http://schemas.openxmlformats.org/officeDocument/2006/relationships/image" Target="../media/image8.png"/><Relationship Id="rId4" Type="http://schemas.openxmlformats.org/officeDocument/2006/relationships/audio" Target="../media/media3.m4a"/><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2.wdp"/><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9.png"/><Relationship Id="rId5" Type="http://schemas.openxmlformats.org/officeDocument/2006/relationships/image" Target="../media/image6.em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0.png"/><Relationship Id="rId5" Type="http://schemas.openxmlformats.org/officeDocument/2006/relationships/image" Target="../media/image6.emf"/><Relationship Id="rId4" Type="http://schemas.openxmlformats.org/officeDocument/2006/relationships/image" Target="../media/image3.png"/><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3.wdp"/><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2.png"/><Relationship Id="rId5" Type="http://schemas.openxmlformats.org/officeDocument/2006/relationships/image" Target="../media/image6.em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5875" y="0"/>
            <a:ext cx="9159875" cy="6870700"/>
          </a:xfrm>
        </p:spPr>
      </p:pic>
      <p:sp>
        <p:nvSpPr>
          <p:cNvPr id="8" name="Title 7"/>
          <p:cNvSpPr>
            <a:spLocks noGrp="1"/>
          </p:cNvSpPr>
          <p:nvPr>
            <p:ph type="ctrTitle"/>
          </p:nvPr>
        </p:nvSpPr>
        <p:spPr/>
        <p:txBody>
          <a:bodyPr/>
          <a:lstStyle/>
          <a:p>
            <a:r>
              <a:rPr lang="vi-VN" dirty="0">
                <a:solidFill>
                  <a:srgbClr val="00B050"/>
                </a:solidFill>
                <a:latin typeface="Times New Roman" pitchFamily="18" charset="0"/>
                <a:cs typeface="Times New Roman" pitchFamily="18" charset="0"/>
              </a:rPr>
              <a:t>Truyện: Chú Ếch xanh và bạn Rùa nhỏ. </a:t>
            </a:r>
            <a:endParaRPr lang="en-US" dirty="0">
              <a:solidFill>
                <a:srgbClr val="00B050"/>
              </a:solidFill>
              <a:latin typeface="Times New Roman" pitchFamily="18" charset="0"/>
              <a:cs typeface="Times New Roman" pitchFamily="18" charset="0"/>
            </a:endParaRPr>
          </a:p>
        </p:txBody>
      </p:sp>
      <p:sp>
        <p:nvSpPr>
          <p:cNvPr id="9" name="Subtitle 8"/>
          <p:cNvSpPr>
            <a:spLocks noGrp="1"/>
          </p:cNvSpPr>
          <p:nvPr>
            <p:ph type="subTitle" idx="1"/>
          </p:nvPr>
        </p:nvSpPr>
        <p:spPr>
          <a:xfrm>
            <a:off x="1371600" y="4221088"/>
            <a:ext cx="6400800" cy="1417712"/>
          </a:xfrm>
        </p:spPr>
        <p:txBody>
          <a:bodyPr/>
          <a:lstStyle/>
          <a:p>
            <a:pPr algn="l"/>
            <a:endParaRPr lang="en-US" dirty="0">
              <a:latin typeface="Times New Roman" pitchFamily="18" charset="0"/>
              <a:cs typeface="Times New Roman" pitchFamily="18" charset="0"/>
            </a:endParaRPr>
          </a:p>
        </p:txBody>
      </p:sp>
      <p:sp>
        <p:nvSpPr>
          <p:cNvPr id="15" name="Slide Number Placeholder 14"/>
          <p:cNvSpPr>
            <a:spLocks noGrp="1"/>
          </p:cNvSpPr>
          <p:nvPr>
            <p:ph type="sldNum" sz="quarter" idx="12"/>
          </p:nvPr>
        </p:nvSpPr>
        <p:spPr/>
        <p:txBody>
          <a:bodyPr/>
          <a:lstStyle/>
          <a:p>
            <a:fld id="{CE4EFABB-1310-466A-AA5E-7A08C43831EF}" type="slidenum">
              <a:rPr lang="en-US" smtClean="0"/>
              <a:t>1</a:t>
            </a:fld>
            <a:endParaRPr lang="en-US"/>
          </a:p>
        </p:txBody>
      </p:sp>
      <p:pic>
        <p:nvPicPr>
          <p:cNvPr id="2" name="Picture 1">
            <a:extLst>
              <a:ext uri="{FF2B5EF4-FFF2-40B4-BE49-F238E27FC236}">
                <a16:creationId xmlns:a16="http://schemas.microsoft.com/office/drawing/2014/main" id="{87086432-9DEF-55C5-A679-A767FED36EE2}"/>
              </a:ext>
            </a:extLst>
          </p:cNvPr>
          <p:cNvPicPr>
            <a:picLocks noChangeAspect="1"/>
          </p:cNvPicPr>
          <p:nvPr/>
        </p:nvPicPr>
        <p:blipFill>
          <a:blip r:embed="rId4"/>
          <a:stretch>
            <a:fillRect/>
          </a:stretch>
        </p:blipFill>
        <p:spPr>
          <a:xfrm>
            <a:off x="3491880" y="661367"/>
            <a:ext cx="1872208" cy="1327473"/>
          </a:xfrm>
          <a:prstGeom prst="rect">
            <a:avLst/>
          </a:prstGeom>
        </p:spPr>
      </p:pic>
    </p:spTree>
    <p:extLst>
      <p:ext uri="{BB962C8B-B14F-4D97-AF65-F5344CB8AC3E}">
        <p14:creationId xmlns:p14="http://schemas.microsoft.com/office/powerpoint/2010/main" val="250878029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nodePh="1">
                                  <p:stCondLst>
                                    <p:cond delay="0"/>
                                  </p:stCondLst>
                                  <p:endCondLst>
                                    <p:cond evt="begin" delay="0">
                                      <p:tn val="10"/>
                                    </p:cond>
                                  </p:end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Ếch1.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flipV="1">
            <a:off x="3960912" y="4509120"/>
            <a:ext cx="304800" cy="304800"/>
          </a:xfrm>
          <a:prstGeom prst="rect">
            <a:avLst/>
          </a:prstGeom>
        </p:spPr>
      </p:pic>
      <p:pic>
        <p:nvPicPr>
          <p:cNvPr id="205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150" t="-1829" r="1517" b="1829"/>
          <a:stretch/>
        </p:blipFill>
        <p:spPr bwMode="auto">
          <a:xfrm>
            <a:off x="18296" y="2276872"/>
            <a:ext cx="9125704" cy="311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Content Placeholder 10"/>
          <p:cNvPicPr>
            <a:picLocks noGrp="1" noChangeAspect="1"/>
          </p:cNvPicPr>
          <p:nvPr>
            <p:ph idx="1"/>
          </p:nvPr>
        </p:nvPicPr>
        <p:blipFill>
          <a:blip r:embed="rId7">
            <a:extLst>
              <a:ext uri="{BEBA8EAE-BF5A-486C-A8C5-ECC9F3942E4B}">
                <a14:imgProps xmlns:a14="http://schemas.microsoft.com/office/drawing/2010/main">
                  <a14:imgLayer r:embed="rId8">
                    <a14:imgEffect>
                      <a14:backgroundRemoval t="18750" b="83056" l="10000" r="49219"/>
                    </a14:imgEffect>
                  </a14:imgLayer>
                </a14:imgProps>
              </a:ext>
              <a:ext uri="{28A0092B-C50C-407E-A947-70E740481C1C}">
                <a14:useLocalDpi xmlns:a14="http://schemas.microsoft.com/office/drawing/2010/main" val="0"/>
              </a:ext>
            </a:extLst>
          </a:blip>
          <a:stretch>
            <a:fillRect/>
          </a:stretch>
        </p:blipFill>
        <p:spPr>
          <a:xfrm>
            <a:off x="21000" y="1655048"/>
            <a:ext cx="4680520" cy="3960440"/>
          </a:xfrm>
        </p:spPr>
      </p:pic>
      <p:sp>
        <p:nvSpPr>
          <p:cNvPr id="12" name="Rounded Rectangle 11"/>
          <p:cNvSpPr/>
          <p:nvPr/>
        </p:nvSpPr>
        <p:spPr>
          <a:xfrm>
            <a:off x="612656" y="5615488"/>
            <a:ext cx="7920880" cy="79208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vi-VN" b="1" dirty="0">
                <a:latin typeface="Times New Roman" pitchFamily="18" charset="0"/>
                <a:cs typeface="Times New Roman" pitchFamily="18" charset="0"/>
              </a:rPr>
              <a:t>Có một chú Ếch xanh rất ham chơi. Hằng ngày chú thường ra đồng cỏ xanh để tập nhảy. </a:t>
            </a:r>
            <a:endParaRPr lang="en-US" b="1" dirty="0">
              <a:latin typeface="Times New Roman" pitchFamily="18" charset="0"/>
              <a:cs typeface="Times New Roman" pitchFamily="18" charset="0"/>
            </a:endParaRPr>
          </a:p>
        </p:txBody>
      </p:sp>
      <p:sp>
        <p:nvSpPr>
          <p:cNvPr id="18" name="Slide Number Placeholder 17"/>
          <p:cNvSpPr>
            <a:spLocks noGrp="1"/>
          </p:cNvSpPr>
          <p:nvPr>
            <p:ph type="sldNum" sz="quarter" idx="12"/>
          </p:nvPr>
        </p:nvSpPr>
        <p:spPr/>
        <p:txBody>
          <a:bodyPr/>
          <a:lstStyle/>
          <a:p>
            <a:fld id="{CE4EFABB-1310-466A-AA5E-7A08C43831EF}" type="slidenum">
              <a:rPr lang="en-US" smtClean="0"/>
              <a:t>2</a:t>
            </a:fld>
            <a:endParaRPr lang="en-US"/>
          </a:p>
        </p:txBody>
      </p:sp>
    </p:spTree>
    <p:extLst>
      <p:ext uri="{BB962C8B-B14F-4D97-AF65-F5344CB8AC3E}">
        <p14:creationId xmlns:p14="http://schemas.microsoft.com/office/powerpoint/2010/main" val="34245013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5" presetClass="path" presetSubtype="0" accel="50000" decel="50000" fill="hold" nodeType="clickEffect">
                                  <p:stCondLst>
                                    <p:cond delay="0"/>
                                  </p:stCondLst>
                                  <p:childTnLst>
                                    <p:animMotion origin="layout" path="M 2.77778E-7 -2.59259E-6 L 0.03507 -2.59259E-6 C 0.05174 -2.59259E-6 0.07031 -0.01389 0.08681 -0.01597 C 0.09913 -0.01597 0.12205 -0.00301 0.13247 -0.00301 C 0.14687 -0.00301 0.16128 -0.00694 0.18819 -0.00694 L 0.20694 -0.16203 L 0.22778 0.025 L 0.2526 -2.59259E-6 L 0.27309 -0.00694 L 0.32309 -0.00092 C 0.34566 -0.00393 0.36441 -0.0169 0.38698 -0.02199 C 0.39531 -0.02291 0.41389 -0.02407 0.42656 -0.02199 C 0.43872 -0.0199 0.44913 -0.00602 0.45312 -0.00509 C 0.45955 -0.00092 0.47396 -0.00509 0.48229 -0.00301 L 0.49479 -2.59259E-6 L 0.51753 -2.59259E-6 " pathEditMode="relative" rAng="0" ptsTypes="FfffFFFFFffffFFF">
                                      <p:cBhvr>
                                        <p:cTn id="24" dur="6000" fill="hold"/>
                                        <p:tgtEl>
                                          <p:spTgt spid="11"/>
                                        </p:tgtEl>
                                        <p:attrNameLst>
                                          <p:attrName>ppt_x</p:attrName>
                                          <p:attrName>ppt_y</p:attrName>
                                        </p:attrNameLst>
                                      </p:cBhvr>
                                      <p:rCtr x="25868" y="-6852"/>
                                    </p:animMotion>
                                  </p:childTnLst>
                                </p:cTn>
                              </p:par>
                              <p:par>
                                <p:cTn id="25" presetID="1" presetClass="mediacall" presetSubtype="0" fill="hold" nodeType="withEffect">
                                  <p:stCondLst>
                                    <p:cond delay="0"/>
                                  </p:stCondLst>
                                  <p:childTnLst>
                                    <p:cmd type="call" cmd="playFrom(0.0)">
                                      <p:cBhvr>
                                        <p:cTn id="26" dur="11605" fill="hold"/>
                                        <p:tgtEl>
                                          <p:spTgt spid="13"/>
                                        </p:tgtEl>
                                      </p:cBhvr>
                                    </p:cmd>
                                  </p:childTnLst>
                                </p:cTn>
                              </p:par>
                              <p:par>
                                <p:cTn id="27" presetID="42" presetClass="entr" presetSubtype="0" fill="hold" grpId="0" nodeType="withEffect">
                                  <p:stCondLst>
                                    <p:cond delay="0"/>
                                  </p:stCondLst>
                                  <p:iterate type="lt">
                                    <p:tmPct val="0"/>
                                  </p:iterate>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13"/>
                </p:tgtEl>
              </p:cMediaNode>
            </p:audio>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ếch 2.2.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55436" y="5033558"/>
            <a:ext cx="377160" cy="377160"/>
          </a:xfrm>
          <a:prstGeom prst="rect">
            <a:avLst/>
          </a:prstGeom>
        </p:spPr>
      </p:pic>
      <p:pic>
        <p:nvPicPr>
          <p:cNvPr id="11" name="ếch 2.1.m4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00821" y="4869160"/>
            <a:ext cx="541558" cy="541558"/>
          </a:xfrm>
          <a:prstGeom prst="rect">
            <a:avLst/>
          </a:prstGeom>
        </p:spPr>
      </p:pic>
      <p:pic>
        <p:nvPicPr>
          <p:cNvPr id="3075" name="Picture 3"/>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25112" y="2440187"/>
            <a:ext cx="9118888" cy="308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82031"/>
                    </a14:imgEffect>
                  </a14:imgLayer>
                </a14:imgProps>
              </a:ext>
              <a:ext uri="{28A0092B-C50C-407E-A947-70E740481C1C}">
                <a14:useLocalDpi xmlns:a14="http://schemas.microsoft.com/office/drawing/2010/main" val="0"/>
              </a:ext>
            </a:extLst>
          </a:blip>
          <a:stretch>
            <a:fillRect/>
          </a:stretch>
        </p:blipFill>
        <p:spPr>
          <a:xfrm>
            <a:off x="971600" y="692696"/>
            <a:ext cx="9144000" cy="5143500"/>
          </a:xfrm>
          <a:prstGeom prst="rect">
            <a:avLst/>
          </a:prstGeom>
        </p:spPr>
      </p:pic>
      <p:pic>
        <p:nvPicPr>
          <p:cNvPr id="6" name="Picture 5"/>
          <p:cNvPicPr>
            <a:picLocks noChangeAspect="1"/>
          </p:cNvPicPr>
          <p:nvPr/>
        </p:nvPicPr>
        <p:blipFill>
          <a:blip r:embed="rId10">
            <a:extLst>
              <a:ext uri="{BEBA8EAE-BF5A-486C-A8C5-ECC9F3942E4B}">
                <a14:imgProps xmlns:a14="http://schemas.microsoft.com/office/drawing/2010/main">
                  <a14:imgLayer r:embed="rId9">
                    <a14:imgEffect>
                      <a14:backgroundRemoval t="10000" b="90000" l="10000" r="52891"/>
                    </a14:imgEffect>
                  </a14:imgLayer>
                </a14:imgProps>
              </a:ext>
              <a:ext uri="{28A0092B-C50C-407E-A947-70E740481C1C}">
                <a14:useLocalDpi xmlns:a14="http://schemas.microsoft.com/office/drawing/2010/main" val="0"/>
              </a:ext>
            </a:extLst>
          </a:blip>
          <a:stretch>
            <a:fillRect/>
          </a:stretch>
        </p:blipFill>
        <p:spPr>
          <a:xfrm>
            <a:off x="302216" y="1649780"/>
            <a:ext cx="6948264" cy="4660510"/>
          </a:xfrm>
          <a:prstGeom prst="rect">
            <a:avLst/>
          </a:prstGeom>
        </p:spPr>
      </p:pic>
      <p:sp>
        <p:nvSpPr>
          <p:cNvPr id="8" name="Rounded Rectangle 7"/>
          <p:cNvSpPr/>
          <p:nvPr/>
        </p:nvSpPr>
        <p:spPr>
          <a:xfrm>
            <a:off x="899944" y="5674486"/>
            <a:ext cx="7488832" cy="90868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vi-VN" dirty="0"/>
              <a:t> </a:t>
            </a:r>
            <a:r>
              <a:rPr lang="vi-VN" b="1" dirty="0">
                <a:latin typeface="Times New Roman" pitchFamily="18" charset="0"/>
                <a:cs typeface="Times New Roman" pitchFamily="18" charset="0"/>
              </a:rPr>
              <a:t>Một hôm, trong khi đang tập nhảy, chú phát hiện ra một ụ đất nhỏ. “Ôi, đây đúng là một chỗ tuyệt vời cho mình tập nhảy đây”. Chú thầm nghĩ và nhảy phốc ngay lên cái ụ đất đó.</a:t>
            </a:r>
          </a:p>
        </p:txBody>
      </p:sp>
      <p:sp>
        <p:nvSpPr>
          <p:cNvPr id="9" name="Cloud Callout 8"/>
          <p:cNvSpPr/>
          <p:nvPr/>
        </p:nvSpPr>
        <p:spPr>
          <a:xfrm>
            <a:off x="2195736" y="404664"/>
            <a:ext cx="2880320" cy="2016224"/>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dirty="0">
                <a:latin typeface="+mj-lt"/>
              </a:rPr>
              <a:t>Ôi, đây đúng là một chỗ tuyệt vời cho mình tập nhảy đây.</a:t>
            </a:r>
            <a:endParaRPr lang="en-US" dirty="0">
              <a:latin typeface="+mj-lt"/>
            </a:endParaRPr>
          </a:p>
        </p:txBody>
      </p:sp>
      <p:sp>
        <p:nvSpPr>
          <p:cNvPr id="17" name="Slide Number Placeholder 16"/>
          <p:cNvSpPr>
            <a:spLocks noGrp="1"/>
          </p:cNvSpPr>
          <p:nvPr>
            <p:ph type="sldNum" sz="quarter" idx="12"/>
          </p:nvPr>
        </p:nvSpPr>
        <p:spPr/>
        <p:txBody>
          <a:bodyPr/>
          <a:lstStyle/>
          <a:p>
            <a:fld id="{CE4EFABB-1310-466A-AA5E-7A08C43831EF}" type="slidenum">
              <a:rPr lang="en-US" smtClean="0"/>
              <a:t>3</a:t>
            </a:fld>
            <a:endParaRPr lang="en-US"/>
          </a:p>
        </p:txBody>
      </p:sp>
    </p:spTree>
    <p:extLst>
      <p:ext uri="{BB962C8B-B14F-4D97-AF65-F5344CB8AC3E}">
        <p14:creationId xmlns:p14="http://schemas.microsoft.com/office/powerpoint/2010/main" val="32594313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6000"/>
                                        <p:tgtEl>
                                          <p:spTgt spid="5"/>
                                        </p:tgtEl>
                                      </p:cBhvr>
                                    </p:animEffect>
                                    <p:anim calcmode="lin" valueType="num">
                                      <p:cBhvr>
                                        <p:cTn id="19" dur="6000" fill="hold"/>
                                        <p:tgtEl>
                                          <p:spTgt spid="5"/>
                                        </p:tgtEl>
                                        <p:attrNameLst>
                                          <p:attrName>ppt_x</p:attrName>
                                        </p:attrNameLst>
                                      </p:cBhvr>
                                      <p:tavLst>
                                        <p:tav tm="0">
                                          <p:val>
                                            <p:strVal val="#ppt_x"/>
                                          </p:val>
                                        </p:tav>
                                        <p:tav tm="100000">
                                          <p:val>
                                            <p:strVal val="#ppt_x"/>
                                          </p:val>
                                        </p:tav>
                                      </p:tavLst>
                                    </p:anim>
                                    <p:anim calcmode="lin" valueType="num">
                                      <p:cBhvr>
                                        <p:cTn id="20" dur="6000" fill="hold"/>
                                        <p:tgtEl>
                                          <p:spTgt spid="5"/>
                                        </p:tgtEl>
                                        <p:attrNameLst>
                                          <p:attrName>ppt_y</p:attrName>
                                        </p:attrNameLst>
                                      </p:cBhvr>
                                      <p:tavLst>
                                        <p:tav tm="0">
                                          <p:val>
                                            <p:strVal val="#ppt_y+.1"/>
                                          </p:val>
                                        </p:tav>
                                        <p:tav tm="100000">
                                          <p:val>
                                            <p:strVal val="#ppt_y"/>
                                          </p:val>
                                        </p:tav>
                                      </p:tavLst>
                                    </p:anim>
                                  </p:childTnLst>
                                </p:cTn>
                              </p:par>
                              <p:par>
                                <p:cTn id="21" presetID="2" presetClass="entr" presetSubtype="4" fill="hold" grpId="1" nodeType="withEffect">
                                  <p:stCondLst>
                                    <p:cond delay="0"/>
                                  </p:stCondLst>
                                  <p:iterate type="lt">
                                    <p:tmPct val="0"/>
                                  </p:iterate>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14421" fill="hold"/>
                                        <p:tgtEl>
                                          <p:spTgt spid="11"/>
                                        </p:tgtEl>
                                      </p:cBhvr>
                                    </p:cmd>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xit" presetSubtype="0" fill="hold" grpId="1" nodeType="clickEffect">
                                  <p:stCondLst>
                                    <p:cond delay="0"/>
                                  </p:stCondLst>
                                  <p:childTnLst>
                                    <p:animEffect transition="out" filter="fade">
                                      <p:cBhvr>
                                        <p:cTn id="37" dur="1000"/>
                                        <p:tgtEl>
                                          <p:spTgt spid="9"/>
                                        </p:tgtEl>
                                      </p:cBhvr>
                                    </p:animEffect>
                                    <p:anim calcmode="lin" valueType="num">
                                      <p:cBhvr>
                                        <p:cTn id="38" dur="1000"/>
                                        <p:tgtEl>
                                          <p:spTgt spid="9"/>
                                        </p:tgtEl>
                                        <p:attrNameLst>
                                          <p:attrName>ppt_x</p:attrName>
                                        </p:attrNameLst>
                                      </p:cBhvr>
                                      <p:tavLst>
                                        <p:tav tm="0">
                                          <p:val>
                                            <p:strVal val="ppt_x"/>
                                          </p:val>
                                        </p:tav>
                                        <p:tav tm="100000">
                                          <p:val>
                                            <p:strVal val="ppt_x"/>
                                          </p:val>
                                        </p:tav>
                                      </p:tavLst>
                                    </p:anim>
                                    <p:anim calcmode="lin" valueType="num">
                                      <p:cBhvr>
                                        <p:cTn id="39" dur="1000"/>
                                        <p:tgtEl>
                                          <p:spTgt spid="9"/>
                                        </p:tgtEl>
                                        <p:attrNameLst>
                                          <p:attrName>ppt_y</p:attrName>
                                        </p:attrNameLst>
                                      </p:cBhvr>
                                      <p:tavLst>
                                        <p:tav tm="0">
                                          <p:val>
                                            <p:strVal val="ppt_y"/>
                                          </p:val>
                                        </p:tav>
                                        <p:tav tm="100000">
                                          <p:val>
                                            <p:strVal val="ppt_y+.1"/>
                                          </p:val>
                                        </p:tav>
                                      </p:tavLst>
                                    </p:anim>
                                    <p:set>
                                      <p:cBhvr>
                                        <p:cTn id="40" dur="1" fill="hold">
                                          <p:stCondLst>
                                            <p:cond delay="999"/>
                                          </p:stCondLst>
                                        </p:cTn>
                                        <p:tgtEl>
                                          <p:spTgt spid="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9045" fill="hold"/>
                                        <p:tgtEl>
                                          <p:spTgt spid="12"/>
                                        </p:tgtEl>
                                      </p:cBhvr>
                                    </p:cmd>
                                  </p:childTnLst>
                                </p:cTn>
                              </p:par>
                              <p:par>
                                <p:cTn id="50" presetID="44" presetClass="path" presetSubtype="0" accel="50000" decel="50000" fill="hold" nodeType="withEffect">
                                  <p:stCondLst>
                                    <p:cond delay="0"/>
                                  </p:stCondLst>
                                  <p:childTnLst>
                                    <p:animMotion origin="layout" path="M -0.04913 -0.12962 L 0.07291 -0.29398 C 0.09878 -0.33055 0.13698 -0.35023 0.17691 -0.35023 C 0.22274 -0.35023 0.2592 -0.33055 0.28507 -0.29398 L 0.40764 -0.12962 " pathEditMode="relative" rAng="0" ptsTypes="FffFF">
                                      <p:cBhvr>
                                        <p:cTn id="51" dur="5000" fill="hold"/>
                                        <p:tgtEl>
                                          <p:spTgt spid="6"/>
                                        </p:tgtEl>
                                        <p:attrNameLst>
                                          <p:attrName>ppt_x</p:attrName>
                                          <p:attrName>ppt_y</p:attrName>
                                        </p:attrNameLst>
                                      </p:cBhvr>
                                      <p:rCtr x="22830" y="-11042"/>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11"/>
                </p:tgtEl>
              </p:cMediaNode>
            </p:audio>
            <p:seq concurrent="1" nextAc="seek">
              <p:cTn id="53" restart="whenNotActive" fill="hold" evtFilter="cancelBubble" nodeType="interactiveSeq">
                <p:stCondLst>
                  <p:cond evt="onClick" delay="0">
                    <p:tgtEl>
                      <p:spTgt spid="12"/>
                    </p:tgtEl>
                  </p:cond>
                </p:stCondLst>
                <p:endSync evt="end" delay="0">
                  <p:rtn val="all"/>
                </p:endSync>
                <p:childTnLst>
                  <p:par>
                    <p:cTn id="54" fill="hold">
                      <p:stCondLst>
                        <p:cond delay="0"/>
                      </p:stCondLst>
                      <p:childTnLst>
                        <p:par>
                          <p:cTn id="55" fill="hold">
                            <p:stCondLst>
                              <p:cond delay="0"/>
                            </p:stCondLst>
                            <p:childTnLst>
                              <p:par>
                                <p:cTn id="56" presetID="1" presetClass="mediacall" presetSubtype="0" fill="hold" nodeType="clickEffect">
                                  <p:stCondLst>
                                    <p:cond delay="0"/>
                                  </p:stCondLst>
                                  <p:childTnLst>
                                    <p:cmd type="call" cmd="playFrom(0.0)">
                                      <p:cBhvr>
                                        <p:cTn id="57" dur="9045" fill="hold"/>
                                        <p:tgtEl>
                                          <p:spTgt spid="12"/>
                                        </p:tgtEl>
                                      </p:cBhvr>
                                    </p:cmd>
                                  </p:childTnLst>
                                </p:cTn>
                              </p:par>
                            </p:childTnLst>
                          </p:cTn>
                        </p:par>
                      </p:childTnLst>
                    </p:cTn>
                  </p:par>
                </p:childTnLst>
              </p:cTn>
              <p:nextCondLst>
                <p:cond evt="onClick" delay="0">
                  <p:tgtEl>
                    <p:spTgt spid="12"/>
                  </p:tgtEl>
                </p:cond>
              </p:nextCondLst>
            </p:seq>
            <p:audio>
              <p:cMediaNode vol="80000">
                <p:cTn id="58" fill="hold" display="0">
                  <p:stCondLst>
                    <p:cond delay="indefinite"/>
                  </p:stCondLst>
                  <p:endCondLst>
                    <p:cond evt="onStopAudio" delay="0">
                      <p:tgtEl>
                        <p:sldTgt/>
                      </p:tgtEl>
                    </p:cond>
                  </p:endCondLst>
                </p:cTn>
                <p:tgtEl>
                  <p:spTgt spid="12"/>
                </p:tgtEl>
              </p:cMediaNode>
            </p:audio>
          </p:childTnLst>
        </p:cTn>
      </p:par>
    </p:tnLst>
    <p:bldLst>
      <p:bldP spid="8" grpId="1" animBg="1"/>
      <p:bldP spid="9"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ếch 3.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4" y="1844824"/>
            <a:ext cx="9144000" cy="337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6">
            <a:extLst>
              <a:ext uri="{BEBA8EAE-BF5A-486C-A8C5-ECC9F3942E4B}">
                <a14:imgProps xmlns:a14="http://schemas.microsoft.com/office/drawing/2010/main">
                  <a14:imgLayer r:embed="rId7">
                    <a14:imgEffect>
                      <a14:backgroundRemoval t="7993" b="100000" l="10352" r="90234"/>
                    </a14:imgEffect>
                  </a14:imgLayer>
                </a14:imgProps>
              </a:ext>
              <a:ext uri="{28A0092B-C50C-407E-A947-70E740481C1C}">
                <a14:useLocalDpi xmlns:a14="http://schemas.microsoft.com/office/drawing/2010/main" val="0"/>
              </a:ext>
            </a:extLst>
          </a:blip>
          <a:stretch>
            <a:fillRect/>
          </a:stretch>
        </p:blipFill>
        <p:spPr>
          <a:xfrm>
            <a:off x="-294064" y="630203"/>
            <a:ext cx="8086310" cy="4248472"/>
          </a:xfrm>
          <a:prstGeom prst="rect">
            <a:avLst/>
          </a:prstGeom>
        </p:spPr>
      </p:pic>
      <p:sp>
        <p:nvSpPr>
          <p:cNvPr id="5" name="Rounded Rectangle 4"/>
          <p:cNvSpPr/>
          <p:nvPr/>
        </p:nvSpPr>
        <p:spPr>
          <a:xfrm>
            <a:off x="899592" y="5373216"/>
            <a:ext cx="7416824" cy="115212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vi-VN" b="1" dirty="0">
                <a:latin typeface="Times New Roman" pitchFamily="18" charset="0"/>
                <a:cs typeface="Times New Roman" pitchFamily="18" charset="0"/>
              </a:rPr>
              <a:t>Bỗng dưới cái ụ đất có một cái đầu màu vàng bé xíu nhô ra: “Ai đấy? Ai nhảy trên lưng tôi thế, làm tôi không sao ngủ được đây này”, cái đầu bé xinh cất tiếng nói. Hóa ra đó là một chú Rùa đang ngủ chứ không phải là ụ đất như Ếch xanh nhầm tưởng.</a:t>
            </a:r>
          </a:p>
        </p:txBody>
      </p:sp>
      <p:sp>
        <p:nvSpPr>
          <p:cNvPr id="6" name="Oval Callout 5"/>
          <p:cNvSpPr/>
          <p:nvPr/>
        </p:nvSpPr>
        <p:spPr>
          <a:xfrm>
            <a:off x="4941128" y="836712"/>
            <a:ext cx="3591312" cy="2115616"/>
          </a:xfrm>
          <a:prstGeom prst="wedgeEllipseCallout">
            <a:avLst>
              <a:gd name="adj1" fmla="val -38573"/>
              <a:gd name="adj2" fmla="val 72824"/>
            </a:avLst>
          </a:prstGeom>
          <a:noFill/>
          <a:ln>
            <a:solidFill>
              <a:schemeClr val="tx2">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vi-VN" dirty="0">
                <a:latin typeface="+mj-lt"/>
              </a:rPr>
              <a:t>Ai đấy? Ai nhảy trên lưng tôi thế, làm tôi không sao ngủ được đây này</a:t>
            </a:r>
            <a:endParaRPr lang="en-US" dirty="0">
              <a:latin typeface="+mj-lt"/>
            </a:endParaRPr>
          </a:p>
        </p:txBody>
      </p:sp>
      <p:sp>
        <p:nvSpPr>
          <p:cNvPr id="13" name="Slide Number Placeholder 12"/>
          <p:cNvSpPr>
            <a:spLocks noGrp="1"/>
          </p:cNvSpPr>
          <p:nvPr>
            <p:ph type="sldNum" sz="quarter" idx="12"/>
          </p:nvPr>
        </p:nvSpPr>
        <p:spPr/>
        <p:txBody>
          <a:bodyPr/>
          <a:lstStyle/>
          <a:p>
            <a:fld id="{CE4EFABB-1310-466A-AA5E-7A08C43831EF}" type="slidenum">
              <a:rPr lang="en-US" smtClean="0"/>
              <a:t>4</a:t>
            </a:fld>
            <a:endParaRPr lang="en-US"/>
          </a:p>
        </p:txBody>
      </p:sp>
    </p:spTree>
    <p:extLst>
      <p:ext uri="{BB962C8B-B14F-4D97-AF65-F5344CB8AC3E}">
        <p14:creationId xmlns:p14="http://schemas.microsoft.com/office/powerpoint/2010/main" val="15676745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22314" fill="hold"/>
                                        <p:tgtEl>
                                          <p:spTgt spid="8"/>
                                        </p:tgtEl>
                                      </p:cBhvr>
                                    </p:cmd>
                                  </p:childTnLst>
                                </p:cTn>
                              </p:par>
                              <p:par>
                                <p:cTn id="30" presetID="6" presetClass="entr" presetSubtype="16" fill="hold" grpId="0" nodeType="withEffect">
                                  <p:stCondLst>
                                    <p:cond delay="150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8"/>
                </p:tgtEl>
              </p:cMediaNode>
            </p:audio>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ếch4.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16832"/>
            <a:ext cx="9144000" cy="337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6">
            <a:extLst>
              <a:ext uri="{BEBA8EAE-BF5A-486C-A8C5-ECC9F3942E4B}">
                <a14:imgProps xmlns:a14="http://schemas.microsoft.com/office/drawing/2010/main">
                  <a14:imgLayer r:embed="rId7">
                    <a14:imgEffect>
                      <a14:backgroundRemoval t="43750" b="90000" l="38750" r="90469"/>
                    </a14:imgEffect>
                  </a14:imgLayer>
                </a14:imgProps>
              </a:ext>
              <a:ext uri="{28A0092B-C50C-407E-A947-70E740481C1C}">
                <a14:useLocalDpi xmlns:a14="http://schemas.microsoft.com/office/drawing/2010/main" val="0"/>
              </a:ext>
            </a:extLst>
          </a:blip>
          <a:stretch>
            <a:fillRect/>
          </a:stretch>
        </p:blipFill>
        <p:spPr>
          <a:xfrm>
            <a:off x="-3780928" y="808504"/>
            <a:ext cx="9144000" cy="5143500"/>
          </a:xfrm>
          <a:prstGeom prst="rect">
            <a:avLst/>
          </a:prstGeom>
        </p:spPr>
      </p:pic>
      <p:pic>
        <p:nvPicPr>
          <p:cNvPr id="5" name="Picture 4"/>
          <p:cNvPicPr>
            <a:picLocks noChangeAspect="1"/>
          </p:cNvPicPr>
          <p:nvPr/>
        </p:nvPicPr>
        <p:blipFill>
          <a:blip r:embed="rId8">
            <a:extLst>
              <a:ext uri="{BEBA8EAE-BF5A-486C-A8C5-ECC9F3942E4B}">
                <a14:imgProps xmlns:a14="http://schemas.microsoft.com/office/drawing/2010/main">
                  <a14:imgLayer r:embed="rId9">
                    <a14:imgEffect>
                      <a14:backgroundRemoval t="5390" b="69703" l="9961" r="89844"/>
                    </a14:imgEffect>
                  </a14:imgLayer>
                </a14:imgProps>
              </a:ext>
              <a:ext uri="{28A0092B-C50C-407E-A947-70E740481C1C}">
                <a14:useLocalDpi xmlns:a14="http://schemas.microsoft.com/office/drawing/2010/main" val="0"/>
              </a:ext>
            </a:extLst>
          </a:blip>
          <a:stretch>
            <a:fillRect/>
          </a:stretch>
        </p:blipFill>
        <p:spPr>
          <a:xfrm>
            <a:off x="-1836712" y="813832"/>
            <a:ext cx="9144000" cy="4804172"/>
          </a:xfrm>
          <a:prstGeom prst="rect">
            <a:avLst/>
          </a:prstGeom>
        </p:spPr>
      </p:pic>
      <p:sp>
        <p:nvSpPr>
          <p:cNvPr id="6" name="Rounded Rectangle 5"/>
          <p:cNvSpPr/>
          <p:nvPr/>
        </p:nvSpPr>
        <p:spPr>
          <a:xfrm>
            <a:off x="611560" y="5618004"/>
            <a:ext cx="7776864" cy="8353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b="1" dirty="0">
                <a:latin typeface="Times New Roman" pitchFamily="18" charset="0"/>
                <a:cs typeface="Times New Roman" pitchFamily="18" charset="0"/>
              </a:rPr>
              <a:t>Ếch xanh nhảy xuống, xin lỗi bạn Rùa và đề nghị kết bạn với nhau.</a:t>
            </a:r>
          </a:p>
        </p:txBody>
      </p:sp>
      <p:sp>
        <p:nvSpPr>
          <p:cNvPr id="13" name="Slide Number Placeholder 12"/>
          <p:cNvSpPr>
            <a:spLocks noGrp="1"/>
          </p:cNvSpPr>
          <p:nvPr>
            <p:ph type="sldNum" sz="quarter" idx="12"/>
          </p:nvPr>
        </p:nvSpPr>
        <p:spPr/>
        <p:txBody>
          <a:bodyPr/>
          <a:lstStyle/>
          <a:p>
            <a:fld id="{CE4EFABB-1310-466A-AA5E-7A08C43831EF}" type="slidenum">
              <a:rPr lang="en-US" smtClean="0"/>
              <a:t>5</a:t>
            </a:fld>
            <a:endParaRPr lang="en-US"/>
          </a:p>
        </p:txBody>
      </p:sp>
    </p:spTree>
    <p:extLst>
      <p:ext uri="{BB962C8B-B14F-4D97-AF65-F5344CB8AC3E}">
        <p14:creationId xmlns:p14="http://schemas.microsoft.com/office/powerpoint/2010/main" val="203600247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11093" fill="hold"/>
                                        <p:tgtEl>
                                          <p:spTgt spid="8"/>
                                        </p:tgtEl>
                                      </p:cBhvr>
                                    </p:cmd>
                                  </p:childTnLst>
                                </p:cTn>
                              </p:par>
                              <p:par>
                                <p:cTn id="36" presetID="44" presetClass="path" presetSubtype="0" accel="50000" decel="50000" fill="hold" nodeType="withEffect">
                                  <p:stCondLst>
                                    <p:cond delay="1000"/>
                                  </p:stCondLst>
                                  <p:childTnLst>
                                    <p:animMotion origin="layout" path="M -0.0118 0.11505 L 0.11441 -0.15787 C 0.14115 -0.21944 0.18073 -0.25185 0.22205 -0.25185 C 0.26945 -0.25185 0.30695 -0.21944 0.33368 -0.15787 L 0.46077 0.11505 " pathEditMode="relative" rAng="0" ptsTypes="FffFF">
                                      <p:cBhvr>
                                        <p:cTn id="37" dur="6000" fill="hold"/>
                                        <p:tgtEl>
                                          <p:spTgt spid="5"/>
                                        </p:tgtEl>
                                        <p:attrNameLst>
                                          <p:attrName>ppt_x</p:attrName>
                                          <p:attrName>ppt_y</p:attrName>
                                        </p:attrNameLst>
                                      </p:cBhvr>
                                      <p:rCtr x="23628" y="-1835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1093" fill="hold"/>
                                        <p:tgtEl>
                                          <p:spTgt spid="8"/>
                                        </p:tgtEl>
                                      </p:cBhvr>
                                    </p:cmd>
                                  </p:childTnLst>
                                </p:cTn>
                              </p:par>
                            </p:childTnLst>
                          </p:cTn>
                        </p:par>
                      </p:childTnLst>
                    </p:cTn>
                  </p:par>
                </p:childTnLst>
              </p:cTn>
              <p:nextCondLst>
                <p:cond evt="onClick" delay="0">
                  <p:tgtEl>
                    <p:spTgt spid="8"/>
                  </p:tgtEl>
                </p:cond>
              </p:nextCondLst>
            </p:seq>
            <p:audio>
              <p:cMediaNode vol="80000">
                <p:cTn id="43" fill="hold" display="0">
                  <p:stCondLst>
                    <p:cond delay="indefinite"/>
                  </p:stCondLst>
                  <p:endCondLst>
                    <p:cond evt="onStopAudio" delay="0">
                      <p:tgtEl>
                        <p:sldTgt/>
                      </p:tgtEl>
                    </p:cond>
                  </p:endCondLst>
                </p:cTn>
                <p:tgtEl>
                  <p:spTgt spid="8"/>
                </p:tgtEl>
              </p:cMediaNode>
            </p:audio>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ếch 5.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44823"/>
            <a:ext cx="9144000" cy="337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35547" y1="35931" x2="29004" y2="52237"/>
                        <a14:foregroundMark x1="33789" y1="28139" x2="35352" y2="27128"/>
                        <a14:foregroundMark x1="22363" y1="63059" x2="25977" y2="56710"/>
                      </a14:backgroundRemoval>
                    </a14:imgEffect>
                  </a14:imgLayer>
                </a14:imgProps>
              </a:ext>
              <a:ext uri="{28A0092B-C50C-407E-A947-70E740481C1C}">
                <a14:useLocalDpi xmlns:a14="http://schemas.microsoft.com/office/drawing/2010/main" val="0"/>
              </a:ext>
            </a:extLst>
          </a:blip>
          <a:stretch>
            <a:fillRect/>
          </a:stretch>
        </p:blipFill>
        <p:spPr>
          <a:xfrm>
            <a:off x="-108520" y="-315416"/>
            <a:ext cx="9144000" cy="6188273"/>
          </a:xfrm>
          <a:prstGeom prst="rect">
            <a:avLst/>
          </a:prstGeom>
        </p:spPr>
      </p:pic>
      <p:sp>
        <p:nvSpPr>
          <p:cNvPr id="6" name="Rounded Rectangle 5"/>
          <p:cNvSpPr/>
          <p:nvPr/>
        </p:nvSpPr>
        <p:spPr>
          <a:xfrm>
            <a:off x="611560" y="5517232"/>
            <a:ext cx="7704856" cy="100811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vi-VN" b="1" dirty="0">
                <a:latin typeface="Times New Roman" pitchFamily="18" charset="0"/>
                <a:cs typeface="Times New Roman" pitchFamily="18" charset="0"/>
              </a:rPr>
              <a:t>Từ đó Ếch xanh và Rùa vàng bé nhỏ trở thành đôi bạn thân trên đồng cò xanh. Rùa vàng dạy Ếch xanh trò chơi trốn tìm, còn Ếch xanh dạy Rùa tập nhảy.</a:t>
            </a:r>
          </a:p>
        </p:txBody>
      </p:sp>
      <p:sp>
        <p:nvSpPr>
          <p:cNvPr id="12" name="Slide Number Placeholder 11"/>
          <p:cNvSpPr>
            <a:spLocks noGrp="1"/>
          </p:cNvSpPr>
          <p:nvPr>
            <p:ph type="sldNum" sz="quarter" idx="12"/>
          </p:nvPr>
        </p:nvSpPr>
        <p:spPr/>
        <p:txBody>
          <a:bodyPr/>
          <a:lstStyle/>
          <a:p>
            <a:fld id="{CE4EFABB-1310-466A-AA5E-7A08C43831EF}" type="slidenum">
              <a:rPr lang="en-US" smtClean="0"/>
              <a:t>6</a:t>
            </a:fld>
            <a:endParaRPr lang="en-US"/>
          </a:p>
        </p:txBody>
      </p:sp>
    </p:spTree>
    <p:extLst>
      <p:ext uri="{BB962C8B-B14F-4D97-AF65-F5344CB8AC3E}">
        <p14:creationId xmlns:p14="http://schemas.microsoft.com/office/powerpoint/2010/main" val="41149358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par>
                                <p:cTn id="8" presetID="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1" presetClass="mediacall" presetSubtype="0" fill="hold" nodeType="withEffect">
                                  <p:stCondLst>
                                    <p:cond delay="0"/>
                                  </p:stCondLst>
                                  <p:childTnLst>
                                    <p:cmd type="call" cmd="playFrom(0.0)">
                                      <p:cBhvr>
                                        <p:cTn id="25" dur="1902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7"/>
                </p:tgtEl>
              </p:cMediaNode>
            </p:audio>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5" name="Title 4"/>
          <p:cNvSpPr>
            <a:spLocks noGrp="1"/>
          </p:cNvSpPr>
          <p:nvPr>
            <p:ph type="title"/>
          </p:nvPr>
        </p:nvSpPr>
        <p:spPr>
          <a:xfrm>
            <a:off x="2051720" y="1988840"/>
            <a:ext cx="5184576" cy="3240360"/>
          </a:xfrm>
        </p:spPr>
        <p:txBody>
          <a:bodyPr>
            <a:normAutofit/>
          </a:bodyPr>
          <a:lstStyle/>
          <a:p>
            <a:r>
              <a:rPr lang="vi-VN" sz="6000" dirty="0">
                <a:latin typeface="Times New Roman" pitchFamily="18" charset="0"/>
                <a:cs typeface="Times New Roman" pitchFamily="18" charset="0"/>
              </a:rPr>
              <a:t>THE END</a:t>
            </a:r>
            <a:endParaRPr lang="en-US" sz="6000" dirty="0">
              <a:latin typeface="Times New Roman" pitchFamily="18" charset="0"/>
              <a:cs typeface="Times New Roman" pitchFamily="18" charset="0"/>
            </a:endParaRPr>
          </a:p>
        </p:txBody>
      </p:sp>
      <p:sp>
        <p:nvSpPr>
          <p:cNvPr id="10" name="Slide Number Placeholder 9"/>
          <p:cNvSpPr>
            <a:spLocks noGrp="1"/>
          </p:cNvSpPr>
          <p:nvPr>
            <p:ph type="sldNum" sz="quarter" idx="12"/>
          </p:nvPr>
        </p:nvSpPr>
        <p:spPr/>
        <p:txBody>
          <a:bodyPr/>
          <a:lstStyle/>
          <a:p>
            <a:fld id="{CE4EFABB-1310-466A-AA5E-7A08C43831EF}" type="slidenum">
              <a:rPr lang="en-US" smtClean="0"/>
              <a:t>7</a:t>
            </a:fld>
            <a:endParaRPr lang="en-US"/>
          </a:p>
        </p:txBody>
      </p:sp>
    </p:spTree>
    <p:extLst>
      <p:ext uri="{BB962C8B-B14F-4D97-AF65-F5344CB8AC3E}">
        <p14:creationId xmlns:p14="http://schemas.microsoft.com/office/powerpoint/2010/main" val="10986713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TotalTime>
  <Words>242</Words>
  <Application>Microsoft Office PowerPoint</Application>
  <PresentationFormat>On-screen Show (4:3)</PresentationFormat>
  <Paragraphs>18</Paragraphs>
  <Slides>7</Slides>
  <Notes>2</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Office Theme</vt:lpstr>
      <vt:lpstr>Truyện: Chú Ếch xanh và bạn Rùa nhỏ. </vt:lpstr>
      <vt:lpstr>PowerPoint Presentation</vt:lpstr>
      <vt:lpstr>PowerPoint Presentation</vt:lpstr>
      <vt:lpstr>PowerPoint Presentation</vt:lpstr>
      <vt:lpstr>PowerPoint Presentation</vt:lpstr>
      <vt:lpstr>PowerPoint Presentation</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m vm</cp:lastModifiedBy>
  <cp:revision>27</cp:revision>
  <dcterms:created xsi:type="dcterms:W3CDTF">2021-09-24T12:31:07Z</dcterms:created>
  <dcterms:modified xsi:type="dcterms:W3CDTF">2023-06-28T14:27:36Z</dcterms:modified>
</cp:coreProperties>
</file>