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0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3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7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6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9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5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F0E4-787B-4D93-99A9-C92A2F1F824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9D45C-79D0-4F09-B77F-89851C8BF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0531-AB32-3F42-7E4D-7309DEA8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610B69-A55F-F25D-AF9D-CD556689B3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60580D-C6A8-1D45-5827-BCF4CD048ECD}"/>
              </a:ext>
            </a:extLst>
          </p:cNvPr>
          <p:cNvSpPr txBox="1"/>
          <p:nvPr/>
        </p:nvSpPr>
        <p:spPr>
          <a:xfrm>
            <a:off x="838200" y="303213"/>
            <a:ext cx="754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D6B1-215F-FCF9-5EA3-BA022B52286D}"/>
              </a:ext>
            </a:extLst>
          </p:cNvPr>
          <p:cNvSpPr txBox="1"/>
          <p:nvPr/>
        </p:nvSpPr>
        <p:spPr>
          <a:xfrm>
            <a:off x="838200" y="2319398"/>
            <a:ext cx="7543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 HÌNH</a:t>
            </a:r>
          </a:p>
          <a:p>
            <a:pPr algn="ctr"/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Khánh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BDB041-32B1-7531-DD25-826183DCA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75" y="974925"/>
            <a:ext cx="1398647" cy="13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uocDenDuoiAnhTrang-DangCapNhat_3bvv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"/>
            <a:ext cx="9220200" cy="677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56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</Words>
  <Application>Microsoft Office PowerPoint</Application>
  <PresentationFormat>On-screen Show (4:3)</PresentationFormat>
  <Paragraphs>9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Trẻ về nhóm hoạt động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4</cp:revision>
  <dcterms:created xsi:type="dcterms:W3CDTF">2018-10-31T09:12:50Z</dcterms:created>
  <dcterms:modified xsi:type="dcterms:W3CDTF">2023-07-28T13:35:35Z</dcterms:modified>
</cp:coreProperties>
</file>