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0" r:id="rId4"/>
    <p:sldId id="263" r:id="rId5"/>
    <p:sldId id="268" r:id="rId6"/>
    <p:sldId id="264" r:id="rId7"/>
    <p:sldId id="265" r:id="rId8"/>
    <p:sldId id="266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3" y="2149855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C00000"/>
                </a:solidFill>
                <a:latin typeface=".VnAvantH" panose="020B7200000000000000" pitchFamily="34" charset="0"/>
              </a:rPr>
              <a:t>Gi¸o</a:t>
            </a:r>
            <a:r>
              <a:rPr lang="en-US" b="1" dirty="0">
                <a:solidFill>
                  <a:srgbClr val="C00000"/>
                </a:solidFill>
                <a:latin typeface=".VnAvantH" panose="020B7200000000000000" pitchFamily="34" charset="0"/>
              </a:rPr>
              <a:t> ¸n</a:t>
            </a:r>
            <a:b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quen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÷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c¸i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g, 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829" y="4505153"/>
            <a:ext cx="6468488" cy="182446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055" y="436960"/>
            <a:ext cx="10474036" cy="1076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7450" y="497549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pic>
        <p:nvPicPr>
          <p:cNvPr id="24" name="Picture 23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022491" y="2996417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9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hat a a a c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2000"/>
            <a:ext cx="12192000" cy="5389417"/>
          </a:xfrm>
        </p:spPr>
      </p:pic>
    </p:spTree>
    <p:extLst>
      <p:ext uri="{BB962C8B-B14F-4D97-AF65-F5344CB8AC3E}">
        <p14:creationId xmlns:p14="http://schemas.microsoft.com/office/powerpoint/2010/main" val="328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93122"/>
              </p:ext>
            </p:extLst>
          </p:nvPr>
        </p:nvGraphicFramePr>
        <p:xfrm>
          <a:off x="0" y="783752"/>
          <a:ext cx="12192000" cy="607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0812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05031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0073966"/>
                    </a:ext>
                  </a:extLst>
                </a:gridCol>
              </a:tblGrid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81787"/>
                  </a:ext>
                </a:extLst>
              </a:tr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5716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7045" y="0"/>
            <a:ext cx="8085923" cy="78375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Trß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ch¬i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: ¤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bÝ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mËt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>
          <a:xfrm>
            <a:off x="8152931" y="3834731"/>
            <a:ext cx="4039069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8144515" y="797606"/>
            <a:ext cx="4061340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06"/>
            <a:ext cx="4019950" cy="297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032"/>
            <a:ext cx="4019950" cy="307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3817977"/>
            <a:ext cx="4031613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797605"/>
            <a:ext cx="4009343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036317" y="215187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3404314" y="1205345"/>
            <a:ext cx="3629466" cy="3850948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3119447" y="495246"/>
            <a:ext cx="5197928" cy="59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0" y="0"/>
            <a:ext cx="12192000" cy="685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2223" r="60399" b="22626"/>
          <a:stretch/>
        </p:blipFill>
        <p:spPr>
          <a:xfrm>
            <a:off x="2561160" y="200025"/>
            <a:ext cx="5975169" cy="5860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21451" y="200025"/>
            <a:ext cx="7883236" cy="5995165"/>
            <a:chOff x="1921451" y="200025"/>
            <a:chExt cx="7883236" cy="5995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6" t="21414" r="12655" b="22424"/>
            <a:stretch/>
          </p:blipFill>
          <p:spPr>
            <a:xfrm>
              <a:off x="1921451" y="200025"/>
              <a:ext cx="7883236" cy="59951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863" y="1826847"/>
              <a:ext cx="1907013" cy="2502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9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82" y="0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2382009" y="1298978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427275" y="1760126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6473638" y="1243462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6491855" y="1723510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flipH="1">
            <a:off x="1508487" y="4251861"/>
            <a:ext cx="1450965" cy="2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>
          <a:xfrm>
            <a:off x="0" y="-96982"/>
            <a:ext cx="12192000" cy="6954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4" y="697476"/>
            <a:ext cx="3801088" cy="2451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8" y="3481723"/>
            <a:ext cx="4023064" cy="2655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0" y="616993"/>
            <a:ext cx="3906792" cy="261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90" y="3526115"/>
            <a:ext cx="4123310" cy="2570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2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77</Words>
  <Application>Microsoft Office PowerPoint</Application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Gi¸o ¸n Lµm quen ch÷ c¸i g, y</vt:lpstr>
      <vt:lpstr>PowerPoint Presentation</vt:lpstr>
      <vt:lpstr>Trß ch¬i: ¤ sè bÝ mËt</vt:lpstr>
      <vt:lpstr>PowerPoint Presentation</vt:lpstr>
      <vt:lpstr>PowerPoint Presentation</vt:lpstr>
      <vt:lpstr>y­</vt:lpstr>
      <vt:lpstr>PowerPoint Presentation</vt:lpstr>
      <vt:lpstr>g</vt:lpstr>
      <vt:lpstr>PowerPoint Presentation</vt:lpstr>
      <vt:lpstr>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110</cp:revision>
  <dcterms:created xsi:type="dcterms:W3CDTF">2018-01-20T02:02:26Z</dcterms:created>
  <dcterms:modified xsi:type="dcterms:W3CDTF">2023-07-28T13:42:53Z</dcterms:modified>
</cp:coreProperties>
</file>