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80" r:id="rId13"/>
    <p:sldId id="257" r:id="rId14"/>
    <p:sldId id="258" r:id="rId15"/>
    <p:sldId id="259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98F284-C869-4E37-A2D7-9BAD40725E87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A15698-4452-466C-97E5-44F3F63652D7}">
      <dgm:prSet phldrT="[Text]"/>
      <dgm:spPr/>
      <dgm:t>
        <a:bodyPr/>
        <a:lstStyle/>
        <a:p>
          <a:r>
            <a:rPr lang="en-US"/>
            <a:t>9</a:t>
          </a:r>
        </a:p>
      </dgm:t>
    </dgm:pt>
    <dgm:pt modelId="{3E09F105-DC62-461E-941E-E36235585693}" type="parTrans" cxnId="{FE516386-C589-4241-A3EF-596BD14DE955}">
      <dgm:prSet/>
      <dgm:spPr/>
      <dgm:t>
        <a:bodyPr/>
        <a:lstStyle/>
        <a:p>
          <a:endParaRPr lang="en-US"/>
        </a:p>
      </dgm:t>
    </dgm:pt>
    <dgm:pt modelId="{3DEDCF66-9377-42F6-B2F4-94E080B32A91}" type="sibTrans" cxnId="{FE516386-C589-4241-A3EF-596BD14DE955}">
      <dgm:prSet/>
      <dgm:spPr/>
      <dgm:t>
        <a:bodyPr/>
        <a:lstStyle/>
        <a:p>
          <a:endParaRPr lang="en-US"/>
        </a:p>
      </dgm:t>
    </dgm:pt>
    <dgm:pt modelId="{8C1BCB79-A783-4119-A7C6-BDC723750AE1}" type="pres">
      <dgm:prSet presAssocID="{4E98F284-C869-4E37-A2D7-9BAD40725E8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FDF04CC-946B-4D0C-B910-80D2201D07D1}" type="pres">
      <dgm:prSet presAssocID="{6AA15698-4452-466C-97E5-44F3F63652D7}" presName="Accent1" presStyleCnt="0"/>
      <dgm:spPr/>
    </dgm:pt>
    <dgm:pt modelId="{4E448CFF-EA2C-4B4D-AA6A-8114C8F0158A}" type="pres">
      <dgm:prSet presAssocID="{6AA15698-4452-466C-97E5-44F3F63652D7}" presName="Accent" presStyleLbl="node1" presStyleIdx="0" presStyleCnt="1"/>
      <dgm:spPr/>
    </dgm:pt>
    <dgm:pt modelId="{4A5AB793-DEE8-4B7A-87A3-981166D49C62}" type="pres">
      <dgm:prSet presAssocID="{6AA15698-4452-466C-97E5-44F3F63652D7}" presName="ParentBackground1" presStyleCnt="0"/>
      <dgm:spPr/>
    </dgm:pt>
    <dgm:pt modelId="{0AABDA41-4E02-45D9-8079-33C0F94090B4}" type="pres">
      <dgm:prSet presAssocID="{6AA15698-4452-466C-97E5-44F3F63652D7}" presName="ParentBackground" presStyleLbl="fgAcc1" presStyleIdx="0" presStyleCnt="1"/>
      <dgm:spPr/>
    </dgm:pt>
    <dgm:pt modelId="{F871EF1A-6528-4AE2-A06E-7EA1886EE218}" type="pres">
      <dgm:prSet presAssocID="{6AA15698-4452-466C-97E5-44F3F63652D7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EFB61A02-CD93-471A-B2AA-FC0671AC4C21}" type="presOf" srcId="{6AA15698-4452-466C-97E5-44F3F63652D7}" destId="{F871EF1A-6528-4AE2-A06E-7EA1886EE218}" srcOrd="1" destOrd="0" presId="urn:microsoft.com/office/officeart/2011/layout/CircleProcess"/>
    <dgm:cxn modelId="{302CA72F-9356-4728-BA41-037B35C91E54}" type="presOf" srcId="{6AA15698-4452-466C-97E5-44F3F63652D7}" destId="{0AABDA41-4E02-45D9-8079-33C0F94090B4}" srcOrd="0" destOrd="0" presId="urn:microsoft.com/office/officeart/2011/layout/CircleProcess"/>
    <dgm:cxn modelId="{E7BD385A-8999-4F67-A546-BDB7F4AF2C23}" type="presOf" srcId="{4E98F284-C869-4E37-A2D7-9BAD40725E87}" destId="{8C1BCB79-A783-4119-A7C6-BDC723750AE1}" srcOrd="0" destOrd="0" presId="urn:microsoft.com/office/officeart/2011/layout/CircleProcess"/>
    <dgm:cxn modelId="{FE516386-C589-4241-A3EF-596BD14DE955}" srcId="{4E98F284-C869-4E37-A2D7-9BAD40725E87}" destId="{6AA15698-4452-466C-97E5-44F3F63652D7}" srcOrd="0" destOrd="0" parTransId="{3E09F105-DC62-461E-941E-E36235585693}" sibTransId="{3DEDCF66-9377-42F6-B2F4-94E080B32A91}"/>
    <dgm:cxn modelId="{4BB2BFB5-0867-4146-A430-4870B3508B89}" type="presParOf" srcId="{8C1BCB79-A783-4119-A7C6-BDC723750AE1}" destId="{5FDF04CC-946B-4D0C-B910-80D2201D07D1}" srcOrd="0" destOrd="0" presId="urn:microsoft.com/office/officeart/2011/layout/CircleProcess"/>
    <dgm:cxn modelId="{925B0906-0B12-4A13-A955-00932A6F8B30}" type="presParOf" srcId="{5FDF04CC-946B-4D0C-B910-80D2201D07D1}" destId="{4E448CFF-EA2C-4B4D-AA6A-8114C8F0158A}" srcOrd="0" destOrd="0" presId="urn:microsoft.com/office/officeart/2011/layout/CircleProcess"/>
    <dgm:cxn modelId="{79C01679-8120-40BE-9973-16743CA90D46}" type="presParOf" srcId="{8C1BCB79-A783-4119-A7C6-BDC723750AE1}" destId="{4A5AB793-DEE8-4B7A-87A3-981166D49C62}" srcOrd="1" destOrd="0" presId="urn:microsoft.com/office/officeart/2011/layout/CircleProcess"/>
    <dgm:cxn modelId="{A99561BD-85AF-48BE-896D-F1C8DB176ABD}" type="presParOf" srcId="{4A5AB793-DEE8-4B7A-87A3-981166D49C62}" destId="{0AABDA41-4E02-45D9-8079-33C0F94090B4}" srcOrd="0" destOrd="0" presId="urn:microsoft.com/office/officeart/2011/layout/CircleProcess"/>
    <dgm:cxn modelId="{F021672F-2B61-4ED8-96C2-068E900A40FD}" type="presParOf" srcId="{8C1BCB79-A783-4119-A7C6-BDC723750AE1}" destId="{F871EF1A-6528-4AE2-A06E-7EA1886EE218}" srcOrd="2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98F284-C869-4E37-A2D7-9BAD40725E87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A15698-4452-466C-97E5-44F3F63652D7}">
      <dgm:prSet phldrT="[Text]"/>
      <dgm:spPr/>
      <dgm:t>
        <a:bodyPr/>
        <a:lstStyle/>
        <a:p>
          <a:r>
            <a:rPr lang="en-US"/>
            <a:t>8</a:t>
          </a:r>
        </a:p>
      </dgm:t>
    </dgm:pt>
    <dgm:pt modelId="{3E09F105-DC62-461E-941E-E36235585693}" type="parTrans" cxnId="{FE516386-C589-4241-A3EF-596BD14DE955}">
      <dgm:prSet/>
      <dgm:spPr/>
      <dgm:t>
        <a:bodyPr/>
        <a:lstStyle/>
        <a:p>
          <a:endParaRPr lang="en-US"/>
        </a:p>
      </dgm:t>
    </dgm:pt>
    <dgm:pt modelId="{3DEDCF66-9377-42F6-B2F4-94E080B32A91}" type="sibTrans" cxnId="{FE516386-C589-4241-A3EF-596BD14DE955}">
      <dgm:prSet/>
      <dgm:spPr/>
      <dgm:t>
        <a:bodyPr/>
        <a:lstStyle/>
        <a:p>
          <a:endParaRPr lang="en-US"/>
        </a:p>
      </dgm:t>
    </dgm:pt>
    <dgm:pt modelId="{8C1BCB79-A783-4119-A7C6-BDC723750AE1}" type="pres">
      <dgm:prSet presAssocID="{4E98F284-C869-4E37-A2D7-9BAD40725E8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FDF04CC-946B-4D0C-B910-80D2201D07D1}" type="pres">
      <dgm:prSet presAssocID="{6AA15698-4452-466C-97E5-44F3F63652D7}" presName="Accent1" presStyleCnt="0"/>
      <dgm:spPr/>
    </dgm:pt>
    <dgm:pt modelId="{4E448CFF-EA2C-4B4D-AA6A-8114C8F0158A}" type="pres">
      <dgm:prSet presAssocID="{6AA15698-4452-466C-97E5-44F3F63652D7}" presName="Accent" presStyleLbl="node1" presStyleIdx="0" presStyleCnt="1"/>
      <dgm:spPr/>
    </dgm:pt>
    <dgm:pt modelId="{4A5AB793-DEE8-4B7A-87A3-981166D49C62}" type="pres">
      <dgm:prSet presAssocID="{6AA15698-4452-466C-97E5-44F3F63652D7}" presName="ParentBackground1" presStyleCnt="0"/>
      <dgm:spPr/>
    </dgm:pt>
    <dgm:pt modelId="{0AABDA41-4E02-45D9-8079-33C0F94090B4}" type="pres">
      <dgm:prSet presAssocID="{6AA15698-4452-466C-97E5-44F3F63652D7}" presName="ParentBackground" presStyleLbl="fgAcc1" presStyleIdx="0" presStyleCnt="1"/>
      <dgm:spPr/>
    </dgm:pt>
    <dgm:pt modelId="{F871EF1A-6528-4AE2-A06E-7EA1886EE218}" type="pres">
      <dgm:prSet presAssocID="{6AA15698-4452-466C-97E5-44F3F63652D7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EFB61A02-CD93-471A-B2AA-FC0671AC4C21}" type="presOf" srcId="{6AA15698-4452-466C-97E5-44F3F63652D7}" destId="{F871EF1A-6528-4AE2-A06E-7EA1886EE218}" srcOrd="1" destOrd="0" presId="urn:microsoft.com/office/officeart/2011/layout/CircleProcess"/>
    <dgm:cxn modelId="{302CA72F-9356-4728-BA41-037B35C91E54}" type="presOf" srcId="{6AA15698-4452-466C-97E5-44F3F63652D7}" destId="{0AABDA41-4E02-45D9-8079-33C0F94090B4}" srcOrd="0" destOrd="0" presId="urn:microsoft.com/office/officeart/2011/layout/CircleProcess"/>
    <dgm:cxn modelId="{E7BD385A-8999-4F67-A546-BDB7F4AF2C23}" type="presOf" srcId="{4E98F284-C869-4E37-A2D7-9BAD40725E87}" destId="{8C1BCB79-A783-4119-A7C6-BDC723750AE1}" srcOrd="0" destOrd="0" presId="urn:microsoft.com/office/officeart/2011/layout/CircleProcess"/>
    <dgm:cxn modelId="{FE516386-C589-4241-A3EF-596BD14DE955}" srcId="{4E98F284-C869-4E37-A2D7-9BAD40725E87}" destId="{6AA15698-4452-466C-97E5-44F3F63652D7}" srcOrd="0" destOrd="0" parTransId="{3E09F105-DC62-461E-941E-E36235585693}" sibTransId="{3DEDCF66-9377-42F6-B2F4-94E080B32A91}"/>
    <dgm:cxn modelId="{4BB2BFB5-0867-4146-A430-4870B3508B89}" type="presParOf" srcId="{8C1BCB79-A783-4119-A7C6-BDC723750AE1}" destId="{5FDF04CC-946B-4D0C-B910-80D2201D07D1}" srcOrd="0" destOrd="0" presId="urn:microsoft.com/office/officeart/2011/layout/CircleProcess"/>
    <dgm:cxn modelId="{925B0906-0B12-4A13-A955-00932A6F8B30}" type="presParOf" srcId="{5FDF04CC-946B-4D0C-B910-80D2201D07D1}" destId="{4E448CFF-EA2C-4B4D-AA6A-8114C8F0158A}" srcOrd="0" destOrd="0" presId="urn:microsoft.com/office/officeart/2011/layout/CircleProcess"/>
    <dgm:cxn modelId="{79C01679-8120-40BE-9973-16743CA90D46}" type="presParOf" srcId="{8C1BCB79-A783-4119-A7C6-BDC723750AE1}" destId="{4A5AB793-DEE8-4B7A-87A3-981166D49C62}" srcOrd="1" destOrd="0" presId="urn:microsoft.com/office/officeart/2011/layout/CircleProcess"/>
    <dgm:cxn modelId="{A99561BD-85AF-48BE-896D-F1C8DB176ABD}" type="presParOf" srcId="{4A5AB793-DEE8-4B7A-87A3-981166D49C62}" destId="{0AABDA41-4E02-45D9-8079-33C0F94090B4}" srcOrd="0" destOrd="0" presId="urn:microsoft.com/office/officeart/2011/layout/CircleProcess"/>
    <dgm:cxn modelId="{F021672F-2B61-4ED8-96C2-068E900A40FD}" type="presParOf" srcId="{8C1BCB79-A783-4119-A7C6-BDC723750AE1}" destId="{F871EF1A-6528-4AE2-A06E-7EA1886EE218}" srcOrd="2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98F284-C869-4E37-A2D7-9BAD40725E87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A15698-4452-466C-97E5-44F3F63652D7}">
      <dgm:prSet phldrT="[Text]"/>
      <dgm:spPr/>
      <dgm:t>
        <a:bodyPr/>
        <a:lstStyle/>
        <a:p>
          <a:r>
            <a:rPr lang="en-US"/>
            <a:t>10</a:t>
          </a:r>
        </a:p>
      </dgm:t>
    </dgm:pt>
    <dgm:pt modelId="{3E09F105-DC62-461E-941E-E36235585693}" type="parTrans" cxnId="{FE516386-C589-4241-A3EF-596BD14DE955}">
      <dgm:prSet/>
      <dgm:spPr/>
      <dgm:t>
        <a:bodyPr/>
        <a:lstStyle/>
        <a:p>
          <a:endParaRPr lang="en-US"/>
        </a:p>
      </dgm:t>
    </dgm:pt>
    <dgm:pt modelId="{3DEDCF66-9377-42F6-B2F4-94E080B32A91}" type="sibTrans" cxnId="{FE516386-C589-4241-A3EF-596BD14DE955}">
      <dgm:prSet/>
      <dgm:spPr/>
      <dgm:t>
        <a:bodyPr/>
        <a:lstStyle/>
        <a:p>
          <a:endParaRPr lang="en-US"/>
        </a:p>
      </dgm:t>
    </dgm:pt>
    <dgm:pt modelId="{8C1BCB79-A783-4119-A7C6-BDC723750AE1}" type="pres">
      <dgm:prSet presAssocID="{4E98F284-C869-4E37-A2D7-9BAD40725E8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FDF04CC-946B-4D0C-B910-80D2201D07D1}" type="pres">
      <dgm:prSet presAssocID="{6AA15698-4452-466C-97E5-44F3F63652D7}" presName="Accent1" presStyleCnt="0"/>
      <dgm:spPr/>
    </dgm:pt>
    <dgm:pt modelId="{4E448CFF-EA2C-4B4D-AA6A-8114C8F0158A}" type="pres">
      <dgm:prSet presAssocID="{6AA15698-4452-466C-97E5-44F3F63652D7}" presName="Accent" presStyleLbl="node1" presStyleIdx="0" presStyleCnt="1"/>
      <dgm:spPr/>
    </dgm:pt>
    <dgm:pt modelId="{4A5AB793-DEE8-4B7A-87A3-981166D49C62}" type="pres">
      <dgm:prSet presAssocID="{6AA15698-4452-466C-97E5-44F3F63652D7}" presName="ParentBackground1" presStyleCnt="0"/>
      <dgm:spPr/>
    </dgm:pt>
    <dgm:pt modelId="{0AABDA41-4E02-45D9-8079-33C0F94090B4}" type="pres">
      <dgm:prSet presAssocID="{6AA15698-4452-466C-97E5-44F3F63652D7}" presName="ParentBackground" presStyleLbl="fgAcc1" presStyleIdx="0" presStyleCnt="1"/>
      <dgm:spPr/>
    </dgm:pt>
    <dgm:pt modelId="{F871EF1A-6528-4AE2-A06E-7EA1886EE218}" type="pres">
      <dgm:prSet presAssocID="{6AA15698-4452-466C-97E5-44F3F63652D7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EFB61A02-CD93-471A-B2AA-FC0671AC4C21}" type="presOf" srcId="{6AA15698-4452-466C-97E5-44F3F63652D7}" destId="{F871EF1A-6528-4AE2-A06E-7EA1886EE218}" srcOrd="1" destOrd="0" presId="urn:microsoft.com/office/officeart/2011/layout/CircleProcess"/>
    <dgm:cxn modelId="{302CA72F-9356-4728-BA41-037B35C91E54}" type="presOf" srcId="{6AA15698-4452-466C-97E5-44F3F63652D7}" destId="{0AABDA41-4E02-45D9-8079-33C0F94090B4}" srcOrd="0" destOrd="0" presId="urn:microsoft.com/office/officeart/2011/layout/CircleProcess"/>
    <dgm:cxn modelId="{E7BD385A-8999-4F67-A546-BDB7F4AF2C23}" type="presOf" srcId="{4E98F284-C869-4E37-A2D7-9BAD40725E87}" destId="{8C1BCB79-A783-4119-A7C6-BDC723750AE1}" srcOrd="0" destOrd="0" presId="urn:microsoft.com/office/officeart/2011/layout/CircleProcess"/>
    <dgm:cxn modelId="{FE516386-C589-4241-A3EF-596BD14DE955}" srcId="{4E98F284-C869-4E37-A2D7-9BAD40725E87}" destId="{6AA15698-4452-466C-97E5-44F3F63652D7}" srcOrd="0" destOrd="0" parTransId="{3E09F105-DC62-461E-941E-E36235585693}" sibTransId="{3DEDCF66-9377-42F6-B2F4-94E080B32A91}"/>
    <dgm:cxn modelId="{4BB2BFB5-0867-4146-A430-4870B3508B89}" type="presParOf" srcId="{8C1BCB79-A783-4119-A7C6-BDC723750AE1}" destId="{5FDF04CC-946B-4D0C-B910-80D2201D07D1}" srcOrd="0" destOrd="0" presId="urn:microsoft.com/office/officeart/2011/layout/CircleProcess"/>
    <dgm:cxn modelId="{925B0906-0B12-4A13-A955-00932A6F8B30}" type="presParOf" srcId="{5FDF04CC-946B-4D0C-B910-80D2201D07D1}" destId="{4E448CFF-EA2C-4B4D-AA6A-8114C8F0158A}" srcOrd="0" destOrd="0" presId="urn:microsoft.com/office/officeart/2011/layout/CircleProcess"/>
    <dgm:cxn modelId="{79C01679-8120-40BE-9973-16743CA90D46}" type="presParOf" srcId="{8C1BCB79-A783-4119-A7C6-BDC723750AE1}" destId="{4A5AB793-DEE8-4B7A-87A3-981166D49C62}" srcOrd="1" destOrd="0" presId="urn:microsoft.com/office/officeart/2011/layout/CircleProcess"/>
    <dgm:cxn modelId="{A99561BD-85AF-48BE-896D-F1C8DB176ABD}" type="presParOf" srcId="{4A5AB793-DEE8-4B7A-87A3-981166D49C62}" destId="{0AABDA41-4E02-45D9-8079-33C0F94090B4}" srcOrd="0" destOrd="0" presId="urn:microsoft.com/office/officeart/2011/layout/CircleProcess"/>
    <dgm:cxn modelId="{F021672F-2B61-4ED8-96C2-068E900A40FD}" type="presParOf" srcId="{8C1BCB79-A783-4119-A7C6-BDC723750AE1}" destId="{F871EF1A-6528-4AE2-A06E-7EA1886EE218}" srcOrd="2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48CFF-EA2C-4B4D-AA6A-8114C8F0158A}">
      <dsp:nvSpPr>
        <dsp:cNvPr id="0" name=""/>
        <dsp:cNvSpPr/>
      </dsp:nvSpPr>
      <dsp:spPr>
        <a:xfrm>
          <a:off x="443166" y="309903"/>
          <a:ext cx="1093786" cy="10937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BDA41-4E02-45D9-8079-33C0F94090B4}">
      <dsp:nvSpPr>
        <dsp:cNvPr id="0" name=""/>
        <dsp:cNvSpPr/>
      </dsp:nvSpPr>
      <dsp:spPr>
        <a:xfrm>
          <a:off x="479589" y="346402"/>
          <a:ext cx="1020830" cy="10207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9</a:t>
          </a:r>
        </a:p>
      </dsp:txBody>
      <dsp:txXfrm>
        <a:off x="625500" y="492229"/>
        <a:ext cx="729227" cy="729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48CFF-EA2C-4B4D-AA6A-8114C8F0158A}">
      <dsp:nvSpPr>
        <dsp:cNvPr id="0" name=""/>
        <dsp:cNvSpPr/>
      </dsp:nvSpPr>
      <dsp:spPr>
        <a:xfrm>
          <a:off x="443166" y="309903"/>
          <a:ext cx="1093786" cy="10937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BDA41-4E02-45D9-8079-33C0F94090B4}">
      <dsp:nvSpPr>
        <dsp:cNvPr id="0" name=""/>
        <dsp:cNvSpPr/>
      </dsp:nvSpPr>
      <dsp:spPr>
        <a:xfrm>
          <a:off x="479589" y="346402"/>
          <a:ext cx="1020830" cy="10207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8</a:t>
          </a:r>
        </a:p>
      </dsp:txBody>
      <dsp:txXfrm>
        <a:off x="625500" y="492229"/>
        <a:ext cx="729227" cy="7291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48CFF-EA2C-4B4D-AA6A-8114C8F0158A}">
      <dsp:nvSpPr>
        <dsp:cNvPr id="0" name=""/>
        <dsp:cNvSpPr/>
      </dsp:nvSpPr>
      <dsp:spPr>
        <a:xfrm>
          <a:off x="443166" y="309903"/>
          <a:ext cx="1093786" cy="10937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BDA41-4E02-45D9-8079-33C0F94090B4}">
      <dsp:nvSpPr>
        <dsp:cNvPr id="0" name=""/>
        <dsp:cNvSpPr/>
      </dsp:nvSpPr>
      <dsp:spPr>
        <a:xfrm>
          <a:off x="479589" y="346402"/>
          <a:ext cx="1020830" cy="10207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10</a:t>
          </a:r>
        </a:p>
      </dsp:txBody>
      <dsp:txXfrm>
        <a:off x="625500" y="492229"/>
        <a:ext cx="729227" cy="729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989-C15A-4503-A26C-6CF7156D0FB0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E792-1522-4E0F-BFF8-DA2A9E140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57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989-C15A-4503-A26C-6CF7156D0FB0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E792-1522-4E0F-BFF8-DA2A9E140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4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989-C15A-4503-A26C-6CF7156D0FB0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E792-1522-4E0F-BFF8-DA2A9E140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989-C15A-4503-A26C-6CF7156D0FB0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E792-1522-4E0F-BFF8-DA2A9E140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74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989-C15A-4503-A26C-6CF7156D0FB0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E792-1522-4E0F-BFF8-DA2A9E140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3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989-C15A-4503-A26C-6CF7156D0FB0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E792-1522-4E0F-BFF8-DA2A9E140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8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989-C15A-4503-A26C-6CF7156D0FB0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E792-1522-4E0F-BFF8-DA2A9E140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8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989-C15A-4503-A26C-6CF7156D0FB0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E792-1522-4E0F-BFF8-DA2A9E140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02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989-C15A-4503-A26C-6CF7156D0FB0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E792-1522-4E0F-BFF8-DA2A9E140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1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989-C15A-4503-A26C-6CF7156D0FB0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E792-1522-4E0F-BFF8-DA2A9E140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80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989-C15A-4503-A26C-6CF7156D0FB0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E792-1522-4E0F-BFF8-DA2A9E140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04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68989-C15A-4503-A26C-6CF7156D0FB0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0E792-1522-4E0F-BFF8-DA2A9E140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2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4.wd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microsoft.com/office/2007/relationships/hdphoto" Target="../media/hdphoto2.wdp"/><Relationship Id="rId5" Type="http://schemas.openxmlformats.org/officeDocument/2006/relationships/image" Target="../media/image13.png"/><Relationship Id="rId10" Type="http://schemas.openxmlformats.org/officeDocument/2006/relationships/image" Target="../media/image4.png"/><Relationship Id="rId4" Type="http://schemas.microsoft.com/office/2007/relationships/hdphoto" Target="../media/hdphoto5.wdp"/><Relationship Id="rId9" Type="http://schemas.openxmlformats.org/officeDocument/2006/relationships/image" Target="../media/image15.gif"/><Relationship Id="rId1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21.jp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audio" Target="../media/audio1.wav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626"/>
            <a:ext cx="8948729" cy="6864626"/>
          </a:xfrm>
        </p:spPr>
      </p:pic>
      <p:sp>
        <p:nvSpPr>
          <p:cNvPr id="5" name="TextBox 4"/>
          <p:cNvSpPr txBox="1"/>
          <p:nvPr/>
        </p:nvSpPr>
        <p:spPr>
          <a:xfrm>
            <a:off x="1981200" y="1401073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 GD &amp; ĐT QUẬN LONG BIÊN</a:t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MẦM NON HOA HƯỚNG DƯƠNG</a:t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5347" y="2106493"/>
            <a:ext cx="67732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thức</a:t>
            </a:r>
            <a:endParaRPr lang="en-US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toán</a:t>
            </a:r>
          </a:p>
          <a:p>
            <a:pPr algn="ctr"/>
            <a:endParaRPr lang="vi-VN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 tài: Luyện đếm theo khả năng</a:t>
            </a:r>
          </a:p>
          <a:p>
            <a:pPr algn="ctr"/>
            <a:r>
              <a:rPr lang="vi-VN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Lứa tuổi: 5-6 tuổi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Khánh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174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12913" y="2310676"/>
            <a:ext cx="21063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0" b="1" dirty="0">
                <a:solidFill>
                  <a:srgbClr val="FF0000"/>
                </a:solidFill>
                <a:latin typeface="+mj-lt"/>
              </a:rPr>
              <a:t>8</a:t>
            </a:r>
            <a:endParaRPr lang="en-US" sz="12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38600"/>
            <a:ext cx="1607344" cy="16073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1607344" cy="16073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19200"/>
            <a:ext cx="1607344" cy="16073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478" y="3875118"/>
            <a:ext cx="1607344" cy="16073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94" y="3886200"/>
            <a:ext cx="1607344" cy="1607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457" y="1143000"/>
            <a:ext cx="1607344" cy="1607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219200"/>
            <a:ext cx="1607344" cy="160734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810000"/>
            <a:ext cx="1607344" cy="1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4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719843" y="3424368"/>
            <a:ext cx="12864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0" b="1" dirty="0">
                <a:solidFill>
                  <a:srgbClr val="FF0000"/>
                </a:solidFill>
                <a:latin typeface="+mj-lt"/>
              </a:rPr>
              <a:t>9</a:t>
            </a:r>
            <a:endParaRPr lang="en-US" sz="12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81400"/>
            <a:ext cx="1607344" cy="16073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5" y="1026025"/>
            <a:ext cx="1607344" cy="160734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99" y="1064125"/>
            <a:ext cx="1607344" cy="160734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756" y="3581400"/>
            <a:ext cx="1607344" cy="16073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178" y="3581400"/>
            <a:ext cx="1607344" cy="160734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578" y="1064125"/>
            <a:ext cx="1607344" cy="16073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894" y="1082351"/>
            <a:ext cx="1607344" cy="160734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171" y="1143900"/>
            <a:ext cx="1607344" cy="160734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712" y="3590192"/>
            <a:ext cx="1607344" cy="1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3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066800"/>
            <a:ext cx="754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b="1" dirty="0">
                <a:latin typeface="Cambria" panose="02040503050406030204" pitchFamily="18" charset="0"/>
              </a:rPr>
              <a:t>Chơi trò chơi cô muốn: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4000" b="1" dirty="0">
                <a:latin typeface="Cambria" panose="02040503050406030204" pitchFamily="18" charset="0"/>
              </a:rPr>
              <a:t>Lấy cho cô 3 cái muỗng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4000" b="1" dirty="0">
                <a:latin typeface="Cambria" panose="02040503050406030204" pitchFamily="18" charset="0"/>
              </a:rPr>
              <a:t>Lấy cho cô 5 chiếc đũa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4000" b="1" dirty="0">
                <a:latin typeface="Cambria" panose="02040503050406030204" pitchFamily="18" charset="0"/>
              </a:rPr>
              <a:t>Lấy cho cô 1 cái chén</a:t>
            </a:r>
            <a:r>
              <a:rPr lang="vi-VN" sz="3600" b="1" dirty="0"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9071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905000"/>
            <a:ext cx="6324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ĐỐ</a:t>
            </a:r>
          </a:p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gai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mai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nhung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2547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 rot="204371">
            <a:off x="179792" y="149791"/>
            <a:ext cx="8915400" cy="2896742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6" y="651733"/>
            <a:ext cx="1257300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567" y="655320"/>
            <a:ext cx="1257300" cy="167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617" y="655320"/>
            <a:ext cx="1257300" cy="167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67" y="659674"/>
            <a:ext cx="1257300" cy="1676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717" y="659674"/>
            <a:ext cx="1257300" cy="1676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767" y="685800"/>
            <a:ext cx="1257300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817" y="687977"/>
            <a:ext cx="1257300" cy="1676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867" y="687977"/>
            <a:ext cx="1257300" cy="1676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917" y="716280"/>
            <a:ext cx="1257300" cy="1676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317" y="718459"/>
            <a:ext cx="1257300" cy="16764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101613" y="3086100"/>
            <a:ext cx="8966187" cy="266700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875" b="81125" l="21847" r="78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652" y="3713986"/>
            <a:ext cx="1622888" cy="146773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875" b="81125" l="21847" r="78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78" y="3725116"/>
            <a:ext cx="1622888" cy="146773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875" b="81125" l="21847" r="78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69" y="3725116"/>
            <a:ext cx="1622888" cy="146773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875" b="81125" l="21847" r="78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869" y="3729397"/>
            <a:ext cx="1622888" cy="146773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875" b="81125" l="21847" r="78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457" y="3713986"/>
            <a:ext cx="1622888" cy="146773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875" b="81125" l="21847" r="78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335" y="3686710"/>
            <a:ext cx="1622888" cy="146773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875" b="81125" l="21847" r="78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086" y="3675886"/>
            <a:ext cx="1622888" cy="146773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875" b="81125" l="21847" r="78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142" y="3675886"/>
            <a:ext cx="1622888" cy="146773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875" b="81125" l="21847" r="78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542" y="3675886"/>
            <a:ext cx="1622888" cy="146773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875" b="81125" l="21847" r="78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79" y="3675886"/>
            <a:ext cx="1622888" cy="146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95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5500" l="9910" r="89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4114800"/>
            <a:ext cx="1447800" cy="130432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5500" l="9910" r="89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92" y="4114800"/>
            <a:ext cx="1447800" cy="130432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5500" l="9910" r="89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84" y="4114800"/>
            <a:ext cx="1447800" cy="130432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5500" l="9910" r="89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76" y="4114800"/>
            <a:ext cx="1447800" cy="130432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5500" l="9910" r="89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308" y="4114800"/>
            <a:ext cx="1447800" cy="130432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5500" l="9910" r="89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4114800"/>
            <a:ext cx="1447800" cy="130432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5500" l="9910" r="89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972" y="4114800"/>
            <a:ext cx="1447800" cy="130432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5500" l="9910" r="89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304" y="4114800"/>
            <a:ext cx="1447800" cy="130432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5500" l="9910" r="89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636" y="4114800"/>
            <a:ext cx="1447800" cy="1304324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5500" l="9910" r="89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156" y="4114800"/>
            <a:ext cx="1447800" cy="13043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67" b="98167" l="15556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024" y="868680"/>
            <a:ext cx="1493520" cy="199136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67" b="98167" l="15556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" y="904240"/>
            <a:ext cx="1493520" cy="199136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67" b="98167" l="15556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792" y="904240"/>
            <a:ext cx="1493520" cy="199136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67" b="98167" l="15556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40" y="904240"/>
            <a:ext cx="1493520" cy="199136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67" b="98167" l="15556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888" y="904240"/>
            <a:ext cx="1493520" cy="199136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67" b="98167" l="15556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324" y="904240"/>
            <a:ext cx="1493520" cy="199136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67" b="98167" l="15556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032" y="907288"/>
            <a:ext cx="1493520" cy="199136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67" b="98167" l="15556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92" y="904240"/>
            <a:ext cx="1493520" cy="199136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67" b="98167" l="15556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408" y="904240"/>
            <a:ext cx="1493520" cy="1991360"/>
          </a:xfrm>
          <a:prstGeom prst="rect">
            <a:avLst/>
          </a:prstGeom>
        </p:spPr>
      </p:pic>
      <p:sp>
        <p:nvSpPr>
          <p:cNvPr id="4" name="Flowchart: Connector 3"/>
          <p:cNvSpPr/>
          <p:nvPr/>
        </p:nvSpPr>
        <p:spPr>
          <a:xfrm>
            <a:off x="6885432" y="4271662"/>
            <a:ext cx="880872" cy="9906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92" y="2622077"/>
            <a:ext cx="1994623" cy="1680862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135" b="90865" l="22222" r="753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529" y="2895600"/>
            <a:ext cx="838200" cy="126310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418" y="4406999"/>
            <a:ext cx="878125" cy="914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050233" y="4271662"/>
            <a:ext cx="920496" cy="11850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667" b="97667" l="10000" r="94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92" y="893064"/>
            <a:ext cx="1550523" cy="2067364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566" y="3069952"/>
            <a:ext cx="878125" cy="914400"/>
          </a:xfrm>
          <a:prstGeom prst="rect">
            <a:avLst/>
          </a:prstGeom>
        </p:spPr>
      </p:pic>
      <p:sp>
        <p:nvSpPr>
          <p:cNvPr id="89" name="Rectangle 88"/>
          <p:cNvSpPr/>
          <p:nvPr/>
        </p:nvSpPr>
        <p:spPr>
          <a:xfrm>
            <a:off x="8091381" y="2934615"/>
            <a:ext cx="920496" cy="11850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2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2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5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5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500"/>
                            </p:stCondLst>
                            <p:childTnLst>
                              <p:par>
                                <p:cTn id="2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000"/>
                            </p:stCondLst>
                            <p:childTnLst>
                              <p:par>
                                <p:cTn id="3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1" grpId="0" animBg="1"/>
      <p:bldP spid="8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13486" r="9200" b="10606"/>
          <a:stretch/>
        </p:blipFill>
        <p:spPr>
          <a:xfrm>
            <a:off x="62864" y="857248"/>
            <a:ext cx="1785821" cy="19790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0" t="14204" r="29476" b="13680"/>
          <a:stretch/>
        </p:blipFill>
        <p:spPr>
          <a:xfrm>
            <a:off x="792286" y="1866355"/>
            <a:ext cx="326978" cy="4489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13486" r="9200" b="10606"/>
          <a:stretch/>
        </p:blipFill>
        <p:spPr>
          <a:xfrm>
            <a:off x="1924701" y="876843"/>
            <a:ext cx="1785821" cy="19790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13486" r="9200" b="10606"/>
          <a:stretch/>
        </p:blipFill>
        <p:spPr>
          <a:xfrm>
            <a:off x="3843688" y="857250"/>
            <a:ext cx="1785821" cy="19790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13486" r="9200" b="10606"/>
          <a:stretch/>
        </p:blipFill>
        <p:spPr>
          <a:xfrm>
            <a:off x="5629509" y="857247"/>
            <a:ext cx="1785821" cy="19790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13486" r="9200" b="10606"/>
          <a:stretch/>
        </p:blipFill>
        <p:spPr>
          <a:xfrm>
            <a:off x="7358179" y="857250"/>
            <a:ext cx="1785821" cy="19790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13486" r="9200" b="10606"/>
          <a:stretch/>
        </p:blipFill>
        <p:spPr>
          <a:xfrm>
            <a:off x="7048077" y="4011066"/>
            <a:ext cx="1785821" cy="19790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13486" r="9200" b="10606"/>
          <a:stretch/>
        </p:blipFill>
        <p:spPr>
          <a:xfrm>
            <a:off x="5321829" y="4011066"/>
            <a:ext cx="1785821" cy="19790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13486" r="9200" b="10606"/>
          <a:stretch/>
        </p:blipFill>
        <p:spPr>
          <a:xfrm>
            <a:off x="3536008" y="4011066"/>
            <a:ext cx="1785821" cy="19790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13486" r="9200" b="10606"/>
          <a:stretch/>
        </p:blipFill>
        <p:spPr>
          <a:xfrm>
            <a:off x="1750188" y="4011067"/>
            <a:ext cx="1785821" cy="19790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13486" r="9200" b="10606"/>
          <a:stretch/>
        </p:blipFill>
        <p:spPr>
          <a:xfrm>
            <a:off x="0" y="4011068"/>
            <a:ext cx="1785821" cy="19790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0" t="14204" r="29476" b="13680"/>
          <a:stretch/>
        </p:blipFill>
        <p:spPr>
          <a:xfrm>
            <a:off x="2690364" y="1866355"/>
            <a:ext cx="326978" cy="4489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0" t="14204" r="29476" b="13680"/>
          <a:stretch/>
        </p:blipFill>
        <p:spPr>
          <a:xfrm>
            <a:off x="7838498" y="5000576"/>
            <a:ext cx="326978" cy="44894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0" t="14204" r="29476" b="13680"/>
          <a:stretch/>
        </p:blipFill>
        <p:spPr>
          <a:xfrm>
            <a:off x="6051961" y="5000576"/>
            <a:ext cx="326978" cy="44894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0" t="14204" r="29476" b="13680"/>
          <a:stretch/>
        </p:blipFill>
        <p:spPr>
          <a:xfrm>
            <a:off x="4266141" y="5000576"/>
            <a:ext cx="326978" cy="44894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0" t="14204" r="29476" b="13680"/>
          <a:stretch/>
        </p:blipFill>
        <p:spPr>
          <a:xfrm>
            <a:off x="2532985" y="5018196"/>
            <a:ext cx="326978" cy="4489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0" t="14204" r="29476" b="13680"/>
          <a:stretch/>
        </p:blipFill>
        <p:spPr>
          <a:xfrm>
            <a:off x="8165476" y="1828707"/>
            <a:ext cx="326978" cy="4489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0" t="14204" r="29476" b="13680"/>
          <a:stretch/>
        </p:blipFill>
        <p:spPr>
          <a:xfrm>
            <a:off x="6450453" y="1884405"/>
            <a:ext cx="326978" cy="4489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0" t="14204" r="29476" b="13680"/>
          <a:stretch/>
        </p:blipFill>
        <p:spPr>
          <a:xfrm>
            <a:off x="4655596" y="1843494"/>
            <a:ext cx="326978" cy="4489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0" t="14204" r="29476" b="13680"/>
          <a:stretch/>
        </p:blipFill>
        <p:spPr>
          <a:xfrm>
            <a:off x="693789" y="5018196"/>
            <a:ext cx="326978" cy="44894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916260" y="2814228"/>
            <a:ext cx="1612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92D05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01216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r="3391"/>
          <a:stretch/>
        </p:blipFill>
        <p:spPr>
          <a:xfrm>
            <a:off x="401683" y="1175181"/>
            <a:ext cx="1087484" cy="18189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r="3391"/>
          <a:stretch/>
        </p:blipFill>
        <p:spPr>
          <a:xfrm>
            <a:off x="1712868" y="2422106"/>
            <a:ext cx="1087484" cy="1818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r="3391"/>
          <a:stretch/>
        </p:blipFill>
        <p:spPr>
          <a:xfrm>
            <a:off x="3177543" y="1184945"/>
            <a:ext cx="1087484" cy="18189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r="3391"/>
          <a:stretch/>
        </p:blipFill>
        <p:spPr>
          <a:xfrm>
            <a:off x="4798968" y="2422106"/>
            <a:ext cx="1087484" cy="18189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r="3391"/>
          <a:stretch/>
        </p:blipFill>
        <p:spPr>
          <a:xfrm>
            <a:off x="6345283" y="1175181"/>
            <a:ext cx="1087484" cy="18189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r="3391"/>
          <a:stretch/>
        </p:blipFill>
        <p:spPr>
          <a:xfrm>
            <a:off x="7891599" y="2271883"/>
            <a:ext cx="1087484" cy="181896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926636" y="4501089"/>
            <a:ext cx="1020830" cy="1020787"/>
            <a:chOff x="639453" y="461870"/>
            <a:chExt cx="1361107" cy="1361049"/>
          </a:xfrm>
        </p:grpSpPr>
        <p:sp>
          <p:nvSpPr>
            <p:cNvPr id="11" name="Oval 10"/>
            <p:cNvSpPr/>
            <p:nvPr/>
          </p:nvSpPr>
          <p:spPr>
            <a:xfrm>
              <a:off x="639453" y="461870"/>
              <a:ext cx="1361107" cy="1361049"/>
            </a:xfrm>
            <a:prstGeom prst="ellipse">
              <a:avLst/>
            </a:prstGeom>
            <a:ln w="762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4"/>
            <p:cNvSpPr txBox="1"/>
            <p:nvPr/>
          </p:nvSpPr>
          <p:spPr>
            <a:xfrm>
              <a:off x="834001" y="656305"/>
              <a:ext cx="972302" cy="972178"/>
            </a:xfrm>
            <a:prstGeom prst="rect">
              <a:avLst/>
            </a:prstGeom>
            <a:ln w="762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245" tIns="55245" rIns="55245" bIns="55245" numCol="1" spcCol="1270" anchor="ctr" anchorCtr="0">
              <a:noAutofit/>
            </a:bodyPr>
            <a:lstStyle/>
            <a:p>
              <a:pPr algn="ctr" defTabSz="19335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50"/>
                <a:t>7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88553" y="4501088"/>
            <a:ext cx="1020830" cy="1020787"/>
            <a:chOff x="639453" y="461870"/>
            <a:chExt cx="1361107" cy="1361049"/>
          </a:xfrm>
        </p:grpSpPr>
        <p:sp>
          <p:nvSpPr>
            <p:cNvPr id="14" name="Oval 13"/>
            <p:cNvSpPr/>
            <p:nvPr/>
          </p:nvSpPr>
          <p:spPr>
            <a:xfrm>
              <a:off x="639453" y="461870"/>
              <a:ext cx="1361107" cy="1361049"/>
            </a:xfrm>
            <a:prstGeom prst="ellipse">
              <a:avLst/>
            </a:prstGeom>
            <a:ln w="762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4"/>
            <p:cNvSpPr txBox="1"/>
            <p:nvPr/>
          </p:nvSpPr>
          <p:spPr>
            <a:xfrm>
              <a:off x="834001" y="656305"/>
              <a:ext cx="972302" cy="972178"/>
            </a:xfrm>
            <a:prstGeom prst="rect">
              <a:avLst/>
            </a:prstGeom>
            <a:ln w="762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245" tIns="55245" rIns="55245" bIns="55245" numCol="1" spcCol="1270" anchor="ctr" anchorCtr="0">
              <a:noAutofit/>
            </a:bodyPr>
            <a:lstStyle/>
            <a:p>
              <a:pPr algn="ctr" defTabSz="19335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50" dirty="0"/>
                <a:t>6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632530" y="4501088"/>
            <a:ext cx="1020830" cy="1020787"/>
            <a:chOff x="639453" y="461870"/>
            <a:chExt cx="1361107" cy="1361049"/>
          </a:xfrm>
        </p:grpSpPr>
        <p:sp>
          <p:nvSpPr>
            <p:cNvPr id="17" name="Oval 16"/>
            <p:cNvSpPr/>
            <p:nvPr/>
          </p:nvSpPr>
          <p:spPr>
            <a:xfrm>
              <a:off x="639453" y="461870"/>
              <a:ext cx="1361107" cy="1361049"/>
            </a:xfrm>
            <a:prstGeom prst="ellipse">
              <a:avLst/>
            </a:prstGeom>
            <a:ln w="762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4"/>
            <p:cNvSpPr txBox="1"/>
            <p:nvPr/>
          </p:nvSpPr>
          <p:spPr>
            <a:xfrm>
              <a:off x="834001" y="656305"/>
              <a:ext cx="972302" cy="972178"/>
            </a:xfrm>
            <a:prstGeom prst="rect">
              <a:avLst/>
            </a:prstGeom>
            <a:ln w="762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245" tIns="55245" rIns="55245" bIns="55245" numCol="1" spcCol="1270" anchor="ctr" anchorCtr="0">
              <a:noAutofit/>
            </a:bodyPr>
            <a:lstStyle/>
            <a:p>
              <a:pPr algn="ctr" defTabSz="19335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50"/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30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2" r="19676"/>
          <a:stretch/>
        </p:blipFill>
        <p:spPr>
          <a:xfrm>
            <a:off x="57966" y="857250"/>
            <a:ext cx="999308" cy="1694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2" r="19676"/>
          <a:stretch/>
        </p:blipFill>
        <p:spPr>
          <a:xfrm>
            <a:off x="7155981" y="1704525"/>
            <a:ext cx="999308" cy="1694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2" r="19676"/>
          <a:stretch/>
        </p:blipFill>
        <p:spPr>
          <a:xfrm>
            <a:off x="6102792" y="857250"/>
            <a:ext cx="999308" cy="16945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2" r="19676"/>
          <a:stretch/>
        </p:blipFill>
        <p:spPr>
          <a:xfrm>
            <a:off x="1043394" y="1704528"/>
            <a:ext cx="999308" cy="1694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2" r="19676"/>
          <a:stretch/>
        </p:blipFill>
        <p:spPr>
          <a:xfrm>
            <a:off x="5118996" y="1704526"/>
            <a:ext cx="999308" cy="16945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2" r="19676"/>
          <a:stretch/>
        </p:blipFill>
        <p:spPr>
          <a:xfrm>
            <a:off x="4065807" y="857248"/>
            <a:ext cx="999308" cy="16945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2" r="19676"/>
          <a:stretch/>
        </p:blipFill>
        <p:spPr>
          <a:xfrm>
            <a:off x="2013310" y="857250"/>
            <a:ext cx="999308" cy="16945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2" r="19676"/>
          <a:stretch/>
        </p:blipFill>
        <p:spPr>
          <a:xfrm>
            <a:off x="3012618" y="1704527"/>
            <a:ext cx="999308" cy="1694563"/>
          </a:xfrm>
          <a:prstGeom prst="rect">
            <a:avLst/>
          </a:prstGeom>
        </p:spPr>
      </p:pic>
      <p:graphicFrame>
        <p:nvGraphicFramePr>
          <p:cNvPr id="15" name="Diagram 14"/>
          <p:cNvGraphicFramePr/>
          <p:nvPr/>
        </p:nvGraphicFramePr>
        <p:xfrm>
          <a:off x="1262735" y="3737610"/>
          <a:ext cx="1980120" cy="1713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6" name="Diagram 15"/>
          <p:cNvGraphicFramePr/>
          <p:nvPr/>
        </p:nvGraphicFramePr>
        <p:xfrm>
          <a:off x="3638529" y="3737610"/>
          <a:ext cx="1980120" cy="1713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7" name="Diagram 16"/>
          <p:cNvGraphicFramePr/>
          <p:nvPr/>
        </p:nvGraphicFramePr>
        <p:xfrm>
          <a:off x="6152589" y="3737610"/>
          <a:ext cx="1980120" cy="1713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82375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6" grpId="0">
        <p:bldAsOne/>
      </p:bldGraphic>
      <p:bldGraphic spid="17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9592"/>
            <a:ext cx="1311888" cy="1306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539" y="2644716"/>
            <a:ext cx="1311888" cy="13066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051" y="2644716"/>
            <a:ext cx="1311888" cy="1306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407" y="2682134"/>
            <a:ext cx="1311888" cy="13066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575" y="2682134"/>
            <a:ext cx="1311888" cy="13066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483" y="969590"/>
            <a:ext cx="1311888" cy="13066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907" y="969591"/>
            <a:ext cx="1311888" cy="13066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926" y="969590"/>
            <a:ext cx="1311888" cy="13066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463" y="969590"/>
            <a:ext cx="1311888" cy="13066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370" y="969591"/>
            <a:ext cx="1311888" cy="1306661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926636" y="4501089"/>
            <a:ext cx="1020830" cy="1020787"/>
            <a:chOff x="639453" y="461870"/>
            <a:chExt cx="1361107" cy="1361049"/>
          </a:xfrm>
        </p:grpSpPr>
        <p:sp>
          <p:nvSpPr>
            <p:cNvPr id="25" name="Oval 24"/>
            <p:cNvSpPr/>
            <p:nvPr/>
          </p:nvSpPr>
          <p:spPr>
            <a:xfrm>
              <a:off x="639453" y="461870"/>
              <a:ext cx="1361107" cy="1361049"/>
            </a:xfrm>
            <a:prstGeom prst="ellipse">
              <a:avLst/>
            </a:prstGeom>
            <a:ln w="762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Oval 4"/>
            <p:cNvSpPr txBox="1"/>
            <p:nvPr/>
          </p:nvSpPr>
          <p:spPr>
            <a:xfrm>
              <a:off x="834001" y="656305"/>
              <a:ext cx="972302" cy="972178"/>
            </a:xfrm>
            <a:prstGeom prst="rect">
              <a:avLst/>
            </a:prstGeom>
            <a:ln w="762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245" tIns="55245" rIns="55245" bIns="55245" numCol="1" spcCol="1270" anchor="ctr" anchorCtr="0">
              <a:noAutofit/>
            </a:bodyPr>
            <a:lstStyle/>
            <a:p>
              <a:pPr algn="ctr" defTabSz="19335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50" dirty="0"/>
                <a:t>10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362437" y="4501087"/>
            <a:ext cx="1020830" cy="1020787"/>
            <a:chOff x="639453" y="461870"/>
            <a:chExt cx="1361107" cy="1361049"/>
          </a:xfrm>
        </p:grpSpPr>
        <p:sp>
          <p:nvSpPr>
            <p:cNvPr id="28" name="Oval 27"/>
            <p:cNvSpPr/>
            <p:nvPr/>
          </p:nvSpPr>
          <p:spPr>
            <a:xfrm>
              <a:off x="639453" y="461870"/>
              <a:ext cx="1361107" cy="1361049"/>
            </a:xfrm>
            <a:prstGeom prst="ellipse">
              <a:avLst/>
            </a:prstGeom>
            <a:ln w="762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Oval 4"/>
            <p:cNvSpPr txBox="1"/>
            <p:nvPr/>
          </p:nvSpPr>
          <p:spPr>
            <a:xfrm>
              <a:off x="834001" y="656305"/>
              <a:ext cx="972302" cy="972178"/>
            </a:xfrm>
            <a:prstGeom prst="rect">
              <a:avLst/>
            </a:prstGeom>
            <a:ln w="762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245" tIns="55245" rIns="55245" bIns="55245" numCol="1" spcCol="1270" anchor="ctr" anchorCtr="0">
              <a:noAutofit/>
            </a:bodyPr>
            <a:lstStyle/>
            <a:p>
              <a:pPr algn="ctr" defTabSz="19335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50"/>
                <a:t>7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177221" y="4501086"/>
            <a:ext cx="1020830" cy="1020787"/>
            <a:chOff x="639453" y="461870"/>
            <a:chExt cx="1361107" cy="1361049"/>
          </a:xfrm>
        </p:grpSpPr>
        <p:sp>
          <p:nvSpPr>
            <p:cNvPr id="31" name="Oval 30"/>
            <p:cNvSpPr/>
            <p:nvPr/>
          </p:nvSpPr>
          <p:spPr>
            <a:xfrm>
              <a:off x="639453" y="461870"/>
              <a:ext cx="1361107" cy="1361049"/>
            </a:xfrm>
            <a:prstGeom prst="ellipse">
              <a:avLst/>
            </a:prstGeom>
            <a:ln w="762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Oval 4"/>
            <p:cNvSpPr txBox="1"/>
            <p:nvPr/>
          </p:nvSpPr>
          <p:spPr>
            <a:xfrm>
              <a:off x="834001" y="656305"/>
              <a:ext cx="972302" cy="972178"/>
            </a:xfrm>
            <a:prstGeom prst="rect">
              <a:avLst/>
            </a:prstGeom>
            <a:ln w="762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245" tIns="55245" rIns="55245" bIns="55245" numCol="1" spcCol="1270" anchor="ctr" anchorCtr="0">
              <a:noAutofit/>
            </a:bodyPr>
            <a:lstStyle/>
            <a:p>
              <a:pPr algn="ctr" defTabSz="19335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5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681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n Ribbon 16"/>
          <p:cNvSpPr/>
          <p:nvPr/>
        </p:nvSpPr>
        <p:spPr>
          <a:xfrm>
            <a:off x="1295400" y="496347"/>
            <a:ext cx="6324600" cy="898945"/>
          </a:xfrm>
          <a:prstGeom prst="ribbon">
            <a:avLst>
              <a:gd name="adj1" fmla="val 16667"/>
              <a:gd name="adj2" fmla="val 66628"/>
            </a:avLst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trike="sngStrike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72591" y="668820"/>
            <a:ext cx="434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vi 9</a:t>
            </a:r>
          </a:p>
        </p:txBody>
      </p:sp>
      <p:sp>
        <p:nvSpPr>
          <p:cNvPr id="21" name="Cloud Callout 20"/>
          <p:cNvSpPr/>
          <p:nvPr/>
        </p:nvSpPr>
        <p:spPr>
          <a:xfrm rot="161381">
            <a:off x="139026" y="2592859"/>
            <a:ext cx="8939917" cy="2511997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82" b="96182" l="11700" r="8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796" y="3418535"/>
            <a:ext cx="1769991" cy="10630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82" b="96182" l="11700" r="8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3" y="3377115"/>
            <a:ext cx="1769991" cy="106306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82" b="96182" l="11700" r="8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02" y="3405936"/>
            <a:ext cx="1769991" cy="106306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82" b="96182" l="11700" r="8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058" y="3395945"/>
            <a:ext cx="1769991" cy="106306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82" b="96182" l="11700" r="8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368369"/>
            <a:ext cx="1769991" cy="106306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82" b="96182" l="11700" r="8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656" y="3341366"/>
            <a:ext cx="1769991" cy="106306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82" b="96182" l="11700" r="8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005" y="3339317"/>
            <a:ext cx="1769991" cy="106306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82" b="96182" l="11700" r="8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647" y="3338852"/>
            <a:ext cx="1769991" cy="106306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82" b="96182" l="11700" r="8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92" y="3349842"/>
            <a:ext cx="1769991" cy="106306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35" b="90865" l="22222" r="753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138808"/>
            <a:ext cx="838200" cy="126310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2886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8629" r="13520" b="15543"/>
          <a:stretch/>
        </p:blipFill>
        <p:spPr>
          <a:xfrm>
            <a:off x="487854" y="1058092"/>
            <a:ext cx="1329718" cy="1195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8629" r="13520" b="15543"/>
          <a:stretch/>
        </p:blipFill>
        <p:spPr>
          <a:xfrm>
            <a:off x="487854" y="2859134"/>
            <a:ext cx="1329718" cy="1195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8629" r="13520" b="15543"/>
          <a:stretch/>
        </p:blipFill>
        <p:spPr>
          <a:xfrm>
            <a:off x="1982529" y="2859134"/>
            <a:ext cx="1329718" cy="11952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8629" r="13520" b="15543"/>
          <a:stretch/>
        </p:blipFill>
        <p:spPr>
          <a:xfrm>
            <a:off x="3495168" y="2859134"/>
            <a:ext cx="1329718" cy="11952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8629" r="13520" b="15543"/>
          <a:stretch/>
        </p:blipFill>
        <p:spPr>
          <a:xfrm>
            <a:off x="5007807" y="2859134"/>
            <a:ext cx="1329718" cy="11952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8629" r="13520" b="15543"/>
          <a:stretch/>
        </p:blipFill>
        <p:spPr>
          <a:xfrm>
            <a:off x="6520446" y="2859133"/>
            <a:ext cx="1329718" cy="11952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8629" r="13520" b="15543"/>
          <a:stretch/>
        </p:blipFill>
        <p:spPr>
          <a:xfrm>
            <a:off x="1959955" y="1102178"/>
            <a:ext cx="1329718" cy="11952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8629" r="13520" b="15543"/>
          <a:stretch/>
        </p:blipFill>
        <p:spPr>
          <a:xfrm>
            <a:off x="3432056" y="1102178"/>
            <a:ext cx="1329718" cy="11952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8629" r="13520" b="15543"/>
          <a:stretch/>
        </p:blipFill>
        <p:spPr>
          <a:xfrm>
            <a:off x="4904157" y="1082584"/>
            <a:ext cx="1329718" cy="11952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8629" r="13520" b="15543"/>
          <a:stretch/>
        </p:blipFill>
        <p:spPr>
          <a:xfrm>
            <a:off x="6337525" y="1102178"/>
            <a:ext cx="1329718" cy="119525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926636" y="4501089"/>
            <a:ext cx="1020830" cy="1020787"/>
            <a:chOff x="639453" y="461870"/>
            <a:chExt cx="1361107" cy="1361049"/>
          </a:xfrm>
        </p:grpSpPr>
        <p:sp>
          <p:nvSpPr>
            <p:cNvPr id="15" name="Oval 14"/>
            <p:cNvSpPr/>
            <p:nvPr/>
          </p:nvSpPr>
          <p:spPr>
            <a:xfrm>
              <a:off x="639453" y="461870"/>
              <a:ext cx="1361107" cy="1361049"/>
            </a:xfrm>
            <a:prstGeom prst="ellipse">
              <a:avLst/>
            </a:prstGeom>
            <a:ln w="762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4"/>
            <p:cNvSpPr txBox="1"/>
            <p:nvPr/>
          </p:nvSpPr>
          <p:spPr>
            <a:xfrm>
              <a:off x="834001" y="656305"/>
              <a:ext cx="972302" cy="972178"/>
            </a:xfrm>
            <a:prstGeom prst="rect">
              <a:avLst/>
            </a:prstGeom>
            <a:ln w="762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245" tIns="55245" rIns="55245" bIns="55245" numCol="1" spcCol="1270" anchor="ctr" anchorCtr="0">
              <a:noAutofit/>
            </a:bodyPr>
            <a:lstStyle/>
            <a:p>
              <a:pPr algn="ctr" defTabSz="19335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50"/>
                <a:t>8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096915" y="4501089"/>
            <a:ext cx="1020830" cy="1020787"/>
            <a:chOff x="639453" y="461870"/>
            <a:chExt cx="1361107" cy="1361049"/>
          </a:xfrm>
        </p:grpSpPr>
        <p:sp>
          <p:nvSpPr>
            <p:cNvPr id="18" name="Oval 17"/>
            <p:cNvSpPr/>
            <p:nvPr/>
          </p:nvSpPr>
          <p:spPr>
            <a:xfrm>
              <a:off x="639453" y="461870"/>
              <a:ext cx="1361107" cy="1361049"/>
            </a:xfrm>
            <a:prstGeom prst="ellipse">
              <a:avLst/>
            </a:prstGeom>
            <a:ln w="762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Oval 4"/>
            <p:cNvSpPr txBox="1"/>
            <p:nvPr/>
          </p:nvSpPr>
          <p:spPr>
            <a:xfrm>
              <a:off x="834001" y="656305"/>
              <a:ext cx="972302" cy="972178"/>
            </a:xfrm>
            <a:prstGeom prst="rect">
              <a:avLst/>
            </a:prstGeom>
            <a:ln w="762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245" tIns="55245" rIns="55245" bIns="55245" numCol="1" spcCol="1270" anchor="ctr" anchorCtr="0">
              <a:noAutofit/>
            </a:bodyPr>
            <a:lstStyle/>
            <a:p>
              <a:pPr algn="ctr" defTabSz="19335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50"/>
                <a:t>6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337525" y="4501089"/>
            <a:ext cx="1020830" cy="1020787"/>
            <a:chOff x="639453" y="461870"/>
            <a:chExt cx="1361107" cy="1361049"/>
          </a:xfrm>
        </p:grpSpPr>
        <p:sp>
          <p:nvSpPr>
            <p:cNvPr id="21" name="Oval 20"/>
            <p:cNvSpPr/>
            <p:nvPr/>
          </p:nvSpPr>
          <p:spPr>
            <a:xfrm>
              <a:off x="639453" y="461870"/>
              <a:ext cx="1361107" cy="1361049"/>
            </a:xfrm>
            <a:prstGeom prst="ellipse">
              <a:avLst/>
            </a:prstGeom>
            <a:ln w="762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Oval 4"/>
            <p:cNvSpPr txBox="1"/>
            <p:nvPr/>
          </p:nvSpPr>
          <p:spPr>
            <a:xfrm>
              <a:off x="834001" y="656305"/>
              <a:ext cx="972302" cy="972178"/>
            </a:xfrm>
            <a:prstGeom prst="rect">
              <a:avLst/>
            </a:prstGeom>
            <a:ln w="762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245" tIns="55245" rIns="55245" bIns="55245" numCol="1" spcCol="1270" anchor="ctr" anchorCtr="0">
              <a:noAutofit/>
            </a:bodyPr>
            <a:lstStyle/>
            <a:p>
              <a:pPr algn="ctr" defTabSz="19335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50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84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96644" y="2571749"/>
            <a:ext cx="17914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0" b="1" dirty="0">
                <a:solidFill>
                  <a:srgbClr val="7030A0"/>
                </a:solidFill>
                <a:latin typeface="+mj-lt"/>
              </a:rPr>
              <a:t>1</a:t>
            </a:r>
            <a:endParaRPr lang="en-US" sz="120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897535"/>
            <a:ext cx="1607344" cy="1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9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53200" y="2272576"/>
            <a:ext cx="24562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0" b="1" dirty="0">
                <a:solidFill>
                  <a:srgbClr val="FF0000"/>
                </a:solidFill>
                <a:latin typeface="+mj-lt"/>
              </a:rPr>
              <a:t>2</a:t>
            </a:r>
            <a:endParaRPr lang="en-US" sz="12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667000"/>
            <a:ext cx="1607344" cy="1607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592501"/>
            <a:ext cx="1607344" cy="1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0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12" y="3262142"/>
            <a:ext cx="1607344" cy="1607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527" y="1514985"/>
            <a:ext cx="1607344" cy="1607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998" y="3262142"/>
            <a:ext cx="1607344" cy="1607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9199" y="2886659"/>
            <a:ext cx="12246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0" b="1" dirty="0">
                <a:solidFill>
                  <a:srgbClr val="FF0000"/>
                </a:solidFill>
                <a:latin typeface="+mj-lt"/>
              </a:rPr>
              <a:t>3</a:t>
            </a:r>
            <a:endParaRPr lang="en-US" sz="12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792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04249" y="2802683"/>
            <a:ext cx="16445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0" b="1" dirty="0">
                <a:solidFill>
                  <a:srgbClr val="FF0000"/>
                </a:solidFill>
                <a:latin typeface="+mj-lt"/>
              </a:rPr>
              <a:t>4</a:t>
            </a:r>
            <a:endParaRPr lang="en-US" sz="12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608418"/>
            <a:ext cx="1607344" cy="16073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95339"/>
            <a:ext cx="1607344" cy="1607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195339"/>
            <a:ext cx="1607344" cy="16073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62" y="3657600"/>
            <a:ext cx="1607344" cy="1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2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58912" y="1871954"/>
            <a:ext cx="14415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0" b="1" dirty="0">
                <a:solidFill>
                  <a:srgbClr val="FF0000"/>
                </a:solidFill>
                <a:latin typeface="+mj-lt"/>
              </a:rPr>
              <a:t>5</a:t>
            </a:r>
            <a:endParaRPr lang="en-US" sz="12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47" y="3552734"/>
            <a:ext cx="1607344" cy="16073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00" y="1195339"/>
            <a:ext cx="1607344" cy="16073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195339"/>
            <a:ext cx="1607344" cy="16073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552734"/>
            <a:ext cx="1607344" cy="16073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65" y="3570319"/>
            <a:ext cx="1607344" cy="1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2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50732" y="2473099"/>
            <a:ext cx="137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0" b="1" dirty="0">
                <a:solidFill>
                  <a:srgbClr val="FF0000"/>
                </a:solidFill>
                <a:latin typeface="+mj-lt"/>
              </a:rPr>
              <a:t>6</a:t>
            </a:r>
            <a:endParaRPr lang="en-US" sz="12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47" y="3552734"/>
            <a:ext cx="1607344" cy="1607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00" y="1195339"/>
            <a:ext cx="1607344" cy="16073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195339"/>
            <a:ext cx="1607344" cy="16073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53" y="3618494"/>
            <a:ext cx="1607344" cy="16073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485" y="3657877"/>
            <a:ext cx="1607344" cy="16073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257" y="1195339"/>
            <a:ext cx="1607344" cy="1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65910" y="3436181"/>
            <a:ext cx="1098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0" b="1" dirty="0">
                <a:solidFill>
                  <a:srgbClr val="FF0000"/>
                </a:solidFill>
                <a:latin typeface="+mj-lt"/>
              </a:rPr>
              <a:t>7</a:t>
            </a:r>
            <a:endParaRPr lang="en-US" sz="12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02005"/>
            <a:ext cx="1607344" cy="16073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1607344" cy="16073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19200"/>
            <a:ext cx="1607344" cy="16073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653" y="3566155"/>
            <a:ext cx="1607344" cy="16073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856" y="3602005"/>
            <a:ext cx="1607344" cy="16073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457" y="1143000"/>
            <a:ext cx="1607344" cy="16073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219200"/>
            <a:ext cx="1607344" cy="1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1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124</Words>
  <Application>Microsoft Office PowerPoint</Application>
  <PresentationFormat>On-screen Show (4:3)</PresentationFormat>
  <Paragraphs>40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Hi</cp:lastModifiedBy>
  <cp:revision>50</cp:revision>
  <dcterms:created xsi:type="dcterms:W3CDTF">2021-09-08T14:41:57Z</dcterms:created>
  <dcterms:modified xsi:type="dcterms:W3CDTF">2023-07-28T13:45:28Z</dcterms:modified>
</cp:coreProperties>
</file>