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56" r:id="rId3"/>
    <p:sldId id="260" r:id="rId4"/>
    <p:sldId id="257" r:id="rId5"/>
    <p:sldId id="259" r:id="rId6"/>
    <p:sldId id="258" r:id="rId7"/>
    <p:sldId id="267" r:id="rId8"/>
    <p:sldId id="261" r:id="rId9"/>
    <p:sldId id="263" r:id="rId10"/>
    <p:sldId id="262" r:id="rId11"/>
    <p:sldId id="268" r:id="rId12"/>
    <p:sldId id="270" r:id="rId13"/>
    <p:sldId id="272" r:id="rId14"/>
    <p:sldId id="271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>
      <p:cViewPr varScale="1">
        <p:scale>
          <a:sx n="68" d="100"/>
          <a:sy n="68" d="100"/>
        </p:scale>
        <p:origin x="5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07/11/2023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 smtClean="0">
                <a:solidFill>
                  <a:srgbClr val="9900FF"/>
                </a:solidFill>
              </a:rPr>
              <a:t>Bé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cần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gì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để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lớn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lên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và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khỏe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571472" y="428604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</a:rPr>
              <a:t>ỦY BAN NHÂN DÂN QUẬN LONG BIÊN</a:t>
            </a:r>
            <a:endParaRPr lang="en-US" sz="2400" b="1" dirty="0">
              <a:solidFill>
                <a:srgbClr val="0000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TRƯỜNG MẦM NON </a:t>
            </a:r>
            <a:r>
              <a:rPr lang="en-US" sz="2400" b="1" dirty="0" smtClean="0">
                <a:solidFill>
                  <a:srgbClr val="0000FF"/>
                </a:solidFill>
              </a:rPr>
              <a:t>HOA HƯỚNG DƯƠNG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</a:t>
            </a:r>
            <a:r>
              <a:rPr lang="en-US" sz="5400" b="1" dirty="0" err="1" smtClean="0">
                <a:solidFill>
                  <a:srgbClr val="FF0000"/>
                </a:solidFill>
              </a:rPr>
              <a:t>hám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ĐỘ TUỔI: (4-5 TUỔI)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Vệ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tắm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354" y="3216850"/>
            <a:ext cx="5241118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01" y="279574"/>
            <a:ext cx="4009256" cy="3006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1772"/>
            <a:ext cx="3471850" cy="31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phẫm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dưỡng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Bé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032"/>
            <a:ext cx="8289500" cy="602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147</Words>
  <Application>Microsoft Office PowerPoint</Application>
  <PresentationFormat>On-screen Show (4:3)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Techsi.vn</cp:lastModifiedBy>
  <cp:revision>36</cp:revision>
  <dcterms:created xsi:type="dcterms:W3CDTF">2016-10-02T10:24:59Z</dcterms:created>
  <dcterms:modified xsi:type="dcterms:W3CDTF">2023-11-07T08:56:43Z</dcterms:modified>
</cp:coreProperties>
</file>