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 varScale="1">
        <p:scale>
          <a:sx n="91" d="100"/>
          <a:sy n="91" d="100"/>
        </p:scale>
        <p:origin x="16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omputer\Documents\Zalo Received Files\LOGO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85850" cy="1085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>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HÒNG GD&amp;ĐT QUẬN LONG BIÊN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TRƯỜNG MẦM NON HOA HƯỚNG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nói: </a:t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chuyện về tàu hỏa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Giáo viên:Trương Thị Thanh Tâm</a:t>
            </a:r>
            <a:b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Lớp:Nhà trẻ D1</a:t>
            </a:r>
            <a:b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Trường mầm non Hoa Hướng Dương</a:t>
            </a:r>
            <a:r>
              <a:rPr lang="en-US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en-US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744" y="2819400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462802" cy="1462802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903" y="457200"/>
            <a:ext cx="8763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2596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533400"/>
            <a:ext cx="36022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2383" y="5359869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793726" y="5486400"/>
            <a:ext cx="31245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09600"/>
            <a:ext cx="40286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67</Words>
  <Application>Microsoft Office PowerPoint</Application>
  <PresentationFormat>On-screen Show (4:3)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Arial</vt:lpstr>
      <vt:lpstr>Calibri</vt:lpstr>
      <vt:lpstr>Office Theme</vt:lpstr>
      <vt:lpstr>1_Office Theme</vt:lpstr>
      <vt:lpstr>2_Office Theme</vt:lpstr>
      <vt:lpstr>             PHÒNG GD&amp;ĐT QUẬN LONG BIÊN TRƯỜNG MẦM NON HOA HƯỚNG DƯƠNG     Nhận biết tập nói:  Trò chuyện về tàu hỏa     Giáo viên:Trương Thị Thanh Tâm Lớp:Nhà trẻ D1 Trường mầm non Hoa Hướng Dương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22</cp:revision>
  <dcterms:created xsi:type="dcterms:W3CDTF">2006-08-16T00:00:00Z</dcterms:created>
  <dcterms:modified xsi:type="dcterms:W3CDTF">2023-06-19T05:14:59Z</dcterms:modified>
</cp:coreProperties>
</file>