
<file path=[Content_Types].xml><?xml version="1.0" encoding="utf-8"?>
<Types xmlns="http://schemas.openxmlformats.org/package/2006/content-types">
  <Default Extension="wav" ContentType="audio/x-wav"/>
  <Default Extension="jpeg" ContentType="image/jpeg"/>
  <Default Extension="JPG" ContentType="image/.jpg"/>
  <Default Extension="png" ContentType="image/png"/>
  <Default Extension="wdp" ContentType="image/vnd.ms-photo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1"/>
  </p:notesMasterIdLst>
  <p:sldIdLst>
    <p:sldId id="289" r:id="rId4"/>
    <p:sldId id="278" r:id="rId5"/>
    <p:sldId id="284" r:id="rId6"/>
    <p:sldId id="282" r:id="rId7"/>
    <p:sldId id="281" r:id="rId8"/>
    <p:sldId id="275" r:id="rId9"/>
    <p:sldId id="290" r:id="rId1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C5A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-288"/>
      </p:cViewPr>
      <p:guideLst>
        <p:guide orient="horz" pos="216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D7D462-796A-489D-ADEB-3C35C1057FB3}" type="slidenum">
              <a:rPr lang="en-US" altLang="en-US" sz="1200" smtClean="0"/>
            </a:fld>
            <a:endParaRPr lang="en-US" altLang="en-US" sz="1200"/>
          </a:p>
        </p:txBody>
      </p:sp>
      <p:sp>
        <p:nvSpPr>
          <p:cNvPr id="1945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Giờ học đến đây là kết thúc</a:t>
            </a:r>
            <a:endParaRPr lang="en-US" altLang="en-US"/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C2DD033-F664-4668-A963-F393502AE4BE}" type="slidenum"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</a:fld>
            <a:endParaRPr lang="en-US" altLang="en-US" sz="12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D788F-E7F4-4945-8D49-BC1F9748D0FF}" type="datetimeFigureOut">
              <a:rPr lang="en-US"/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2A145-0F31-48F7-A2C5-EF2038F7D82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BCEC2-24A6-4E72-86A9-3897BE20F45F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C4663-9A6B-401A-966E-ACD137DD8F0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B3ECA-1647-4A75-9BA9-E7AF8E7D031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D9EDA-0099-4E59-8FBC-440A63D25C0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27E3A-C847-4F84-8AF5-856EBF99666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713F6B8-EDBC-4D6E-85D4-D321DCC4F24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44096-EDC0-4D67-8F98-3B3403D23931}" type="datetimeFigureOut">
              <a:rPr lang="en-US"/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37D4F-D583-4A76-A7F9-29854B91A1E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A8DEF-D23F-42F0-B0C7-E153B3A86D0E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84D358F7-E424-4B8C-8710-A90B31CEF5B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437B-60F3-4AFC-A50F-7CCD19110BCA}" type="datetimeFigureOut">
              <a:rPr lang="en-US"/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572A9-0FD0-462E-B4F5-9C59FE07147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1B2B4-040D-498A-BFDC-AD91929331E0}" type="datetimeFigureOut">
              <a:rPr lang="en-US"/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97050-E56C-41CD-9604-55102EA4B6AC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087B7-A7D9-4ED0-BF3F-17A4E702A944}" type="datetimeFigureOut">
              <a:rPr lang="en-US"/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D5E0E-E9D4-412B-A08E-5E294430EB4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844E5-BE4C-4811-8881-86E280832FAB}" type="datetimeFigureOut">
              <a:rPr lang="en-US"/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6BFE4-DBB8-4834-8D44-7172C7DD93D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A40C8-01AA-4E8F-B456-1454D0FFA476}" type="datetimeFigureOut">
              <a:rPr lang="en-US"/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5B98C-5C69-41DD-A5BE-50D157F4CB46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0775" y="4371975"/>
            <a:ext cx="86836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8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415E837E-CAA4-4653-B61F-983A4EB4839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 b="1">
                <a:solidFill>
                  <a:srgbClr val="7F7F7F"/>
                </a:solidFill>
              </a:defRPr>
            </a:lvl1pPr>
          </a:lstStyle>
          <a:p>
            <a:fld id="{907A5027-C84B-4E02-89CA-0DA9F50AB426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6239-A7B1-40A1-AAAA-65163670519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3D0E2-3F4F-4AE3-8E27-4B74DC524492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6.m4a"/><Relationship Id="rId8" Type="http://schemas.microsoft.com/office/2007/relationships/media" Target="../media/media5.m4a"/><Relationship Id="rId7" Type="http://schemas.microsoft.com/office/2007/relationships/media" Target="../media/media4.m4a"/><Relationship Id="rId6" Type="http://schemas.microsoft.com/office/2007/relationships/media" Target="../media/media3.m4a"/><Relationship Id="rId5" Type="http://schemas.microsoft.com/office/2007/relationships/media" Target="../media/media2.m4a"/><Relationship Id="rId4" Type="http://schemas.openxmlformats.org/officeDocument/2006/relationships/image" Target="../media/image3.png"/><Relationship Id="rId3" Type="http://schemas.microsoft.com/office/2007/relationships/media" Target="../media/media1.m4a"/><Relationship Id="rId2" Type="http://schemas.openxmlformats.org/officeDocument/2006/relationships/audio" Target="NULL" TargetMode="Externa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microsoft.com/office/2007/relationships/media" Target="../media/media7.m4a"/><Relationship Id="rId4" Type="http://schemas.openxmlformats.org/officeDocument/2006/relationships/audio" Target="NULL" TargetMode="Externa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media" Target="../media/media9.m4a"/><Relationship Id="rId3" Type="http://schemas.openxmlformats.org/officeDocument/2006/relationships/audio" Target="NULL" TargetMode="Externa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media" Target="../media/media10.m4a"/><Relationship Id="rId3" Type="http://schemas.openxmlformats.org/officeDocument/2006/relationships/audio" Target="NULL" TargetMode="Externa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media" Target="../media/media11.m4a"/><Relationship Id="rId8" Type="http://schemas.openxmlformats.org/officeDocument/2006/relationships/audio" Target="NULL" TargetMode="Externa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6" Type="http://schemas.openxmlformats.org/officeDocument/2006/relationships/slideLayout" Target="../slideLayouts/slideLayout2.xml"/><Relationship Id="rId15" Type="http://schemas.openxmlformats.org/officeDocument/2006/relationships/audio" Target="../media/audio1.wav"/><Relationship Id="rId14" Type="http://schemas.microsoft.com/office/2007/relationships/media" Target="../media/media14.m4a"/><Relationship Id="rId13" Type="http://schemas.openxmlformats.org/officeDocument/2006/relationships/image" Target="../media/image18.png"/><Relationship Id="rId12" Type="http://schemas.microsoft.com/office/2007/relationships/media" Target="../media/media13.m4a"/><Relationship Id="rId11" Type="http://schemas.microsoft.com/office/2007/relationships/media" Target="../media/media12.m4a"/><Relationship Id="rId10" Type="http://schemas.openxmlformats.org/officeDocument/2006/relationships/image" Target="../media/image3.pn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20.png"/><Relationship Id="rId3" Type="http://schemas.microsoft.com/office/2007/relationships/media" Target="../media/media15.m4a"/><Relationship Id="rId2" Type="http://schemas.openxmlformats.org/officeDocument/2006/relationships/audio" Target="NULL" TargetMode="Externa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635" cy="147002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HOA HƯỚNG DƯƠNG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8845" y="4037965"/>
            <a:ext cx="7515860" cy="116649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tập nói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“Con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Lứa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tuổi:Nhà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 – 36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Người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800" b="1" dirty="0" err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" y="3136900"/>
            <a:ext cx="12192000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</a:t>
            </a:r>
            <a:r>
              <a:rPr lang="en-US" sz="3200" b="1" noProof="0" dirty="0" err="1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kumimoji="0" lang="en-US" sz="3200" b="1" i="0" u="none" strike="noStrike" kern="1200" cap="none" spc="0" normalizeH="0" baseline="0" noProof="0" dirty="0" err="1" smtClean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5441" y="6165209"/>
            <a:ext cx="3124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2022-2023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z2808971996200_0f91a7bd2527f9b5ea464a6c9bb832fd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10" y="1209040"/>
            <a:ext cx="1414780" cy="141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/>
      <p:bldP spid="6" grpId="0"/>
      <p:bldP spid="6" grpId="1"/>
      <p:bldP spid="3" grpId="0" build="p"/>
      <p:bldP spid="3" grpId="1" build="p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95" y="146176"/>
            <a:ext cx="11980985" cy="6565648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038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 rot="3903300">
            <a:off x="3052887" y="64622"/>
            <a:ext cx="3200400" cy="3200400"/>
          </a:xfrm>
          <a:prstGeom prst="donut">
            <a:avLst>
              <a:gd name="adj" fmla="val 171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04860" y="216830"/>
            <a:ext cx="1999348" cy="672610"/>
            <a:chOff x="7005711" y="801858"/>
            <a:chExt cx="1999348" cy="73152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05711" y="801858"/>
              <a:ext cx="1533378" cy="731520"/>
            </a:xfrm>
            <a:prstGeom prst="wedgeRoundRectCallout">
              <a:avLst>
                <a:gd name="adj1" fmla="val -112577"/>
                <a:gd name="adj2" fmla="val 70192"/>
                <a:gd name="adj3" fmla="val 16667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05711" y="906007"/>
              <a:ext cx="19993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Donut 9"/>
          <p:cNvSpPr/>
          <p:nvPr/>
        </p:nvSpPr>
        <p:spPr>
          <a:xfrm rot="587369">
            <a:off x="5424054" y="2113291"/>
            <a:ext cx="3100104" cy="1861189"/>
          </a:xfrm>
          <a:prstGeom prst="donut">
            <a:avLst>
              <a:gd name="adj" fmla="val 281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409505" y="1274939"/>
            <a:ext cx="2238066" cy="638042"/>
            <a:chOff x="7005711" y="801858"/>
            <a:chExt cx="1999348" cy="731520"/>
          </a:xfrm>
        </p:grpSpPr>
        <p:sp>
          <p:nvSpPr>
            <p:cNvPr id="12" name="Rounded Rectangular Callout 11"/>
            <p:cNvSpPr/>
            <p:nvPr/>
          </p:nvSpPr>
          <p:spPr>
            <a:xfrm>
              <a:off x="7005711" y="801858"/>
              <a:ext cx="1533378" cy="731520"/>
            </a:xfrm>
            <a:prstGeom prst="wedgeRoundRectCallout">
              <a:avLst>
                <a:gd name="adj1" fmla="val -116675"/>
                <a:gd name="adj2" fmla="val 87831"/>
                <a:gd name="adj3" fmla="val 16667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05711" y="885026"/>
              <a:ext cx="19993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Donut 13"/>
          <p:cNvSpPr/>
          <p:nvPr/>
        </p:nvSpPr>
        <p:spPr>
          <a:xfrm rot="1117892">
            <a:off x="8188088" y="3676634"/>
            <a:ext cx="3648118" cy="1634187"/>
          </a:xfrm>
          <a:prstGeom prst="donut">
            <a:avLst>
              <a:gd name="adj" fmla="val 281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204700" y="2217113"/>
            <a:ext cx="2270753" cy="586430"/>
            <a:chOff x="7005711" y="801858"/>
            <a:chExt cx="2056435" cy="731520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7005711" y="801858"/>
              <a:ext cx="1533378" cy="731520"/>
            </a:xfrm>
            <a:prstGeom prst="wedgeRoundRectCallout">
              <a:avLst>
                <a:gd name="adj1" fmla="val 14516"/>
                <a:gd name="adj2" fmla="val 219306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62798" y="856217"/>
              <a:ext cx="1999348" cy="652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Đuôi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16303" y="5275385"/>
            <a:ext cx="2987526" cy="633386"/>
            <a:chOff x="1474614" y="5373859"/>
            <a:chExt cx="3167361" cy="633386"/>
          </a:xfrm>
        </p:grpSpPr>
        <p:sp>
          <p:nvSpPr>
            <p:cNvPr id="8" name="Right Arrow 7"/>
            <p:cNvSpPr/>
            <p:nvPr/>
          </p:nvSpPr>
          <p:spPr>
            <a:xfrm>
              <a:off x="1519310" y="5373859"/>
              <a:ext cx="1616177" cy="633386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74614" y="5459719"/>
              <a:ext cx="31673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93314" y="5337051"/>
            <a:ext cx="3200009" cy="703080"/>
            <a:chOff x="6246693" y="5267640"/>
            <a:chExt cx="3200009" cy="703080"/>
          </a:xfrm>
        </p:grpSpPr>
        <p:sp>
          <p:nvSpPr>
            <p:cNvPr id="20" name="Up-Down Arrow 19"/>
            <p:cNvSpPr/>
            <p:nvPr/>
          </p:nvSpPr>
          <p:spPr>
            <a:xfrm rot="16601115">
              <a:off x="6646800" y="4888702"/>
              <a:ext cx="703080" cy="1460955"/>
            </a:xfrm>
            <a:prstGeom prst="upDownArrow">
              <a:avLst>
                <a:gd name="adj1" fmla="val 44219"/>
                <a:gd name="adj2" fmla="val 17344"/>
              </a:avLst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 rot="377288">
              <a:off x="6246693" y="5440340"/>
              <a:ext cx="32000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7935" y="565248"/>
            <a:ext cx="1999348" cy="672610"/>
            <a:chOff x="6952956" y="816190"/>
            <a:chExt cx="1999348" cy="731520"/>
          </a:xfrm>
        </p:grpSpPr>
        <p:sp>
          <p:nvSpPr>
            <p:cNvPr id="27" name="Rounded Rectangular Callout 26"/>
            <p:cNvSpPr/>
            <p:nvPr/>
          </p:nvSpPr>
          <p:spPr>
            <a:xfrm>
              <a:off x="6952957" y="816190"/>
              <a:ext cx="1533378" cy="731520"/>
            </a:xfrm>
            <a:prstGeom prst="wedgeRoundRectCallout">
              <a:avLst>
                <a:gd name="adj1" fmla="val 106689"/>
                <a:gd name="adj2" fmla="val 293984"/>
                <a:gd name="adj3" fmla="val 16667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952956" y="905539"/>
              <a:ext cx="1999348" cy="56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c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751.000000" end="4713.4101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8009" y="7277072"/>
            <a:ext cx="609600" cy="609600"/>
          </a:xfrm>
          <a:prstGeom prst="rect">
            <a:avLst/>
          </a:prstGeom>
        </p:spPr>
      </p:pic>
      <p:pic>
        <p:nvPicPr>
          <p:cNvPr id="24" name="đ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st="7052.000000" end="24874.20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483" y="7277072"/>
            <a:ext cx="609600" cy="609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 rot="10800000">
            <a:off x="5749937" y="927420"/>
            <a:ext cx="1354923" cy="648457"/>
            <a:chOff x="1434196" y="5373858"/>
            <a:chExt cx="1970186" cy="829993"/>
          </a:xfrm>
        </p:grpSpPr>
        <p:sp>
          <p:nvSpPr>
            <p:cNvPr id="31" name="Right Arrow 30"/>
            <p:cNvSpPr/>
            <p:nvPr/>
          </p:nvSpPr>
          <p:spPr>
            <a:xfrm>
              <a:off x="1519310" y="5373858"/>
              <a:ext cx="1885072" cy="829993"/>
            </a:xfrm>
            <a:prstGeom prst="rightArrow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 rot="10800000">
              <a:off x="1434196" y="5683194"/>
              <a:ext cx="1872122" cy="446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Tai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55948" y="2816197"/>
            <a:ext cx="1999348" cy="672610"/>
            <a:chOff x="6952956" y="816190"/>
            <a:chExt cx="1999348" cy="731520"/>
          </a:xfrm>
        </p:grpSpPr>
        <p:sp>
          <p:nvSpPr>
            <p:cNvPr id="34" name="Rounded Rectangular Callout 33"/>
            <p:cNvSpPr/>
            <p:nvPr/>
          </p:nvSpPr>
          <p:spPr>
            <a:xfrm>
              <a:off x="6952957" y="816190"/>
              <a:ext cx="1533378" cy="731520"/>
            </a:xfrm>
            <a:prstGeom prst="wedgeRoundRectCallout">
              <a:avLst>
                <a:gd name="adj1" fmla="val 159306"/>
                <a:gd name="adj2" fmla="val -151180"/>
                <a:gd name="adj3" fmla="val 16667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52956" y="905539"/>
              <a:ext cx="1999348" cy="56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t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st="33265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0977" y="6995130"/>
            <a:ext cx="609600" cy="609600"/>
          </a:xfrm>
          <a:prstGeom prst="rect">
            <a:avLst/>
          </a:prstGeom>
        </p:spPr>
      </p:pic>
      <p:pic>
        <p:nvPicPr>
          <p:cNvPr id="25" name="mắt 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7">
                  <p14:trim st="4662.000000" end="2667.1813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3678" y="7062889"/>
            <a:ext cx="609600" cy="6096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486742" y="3186581"/>
            <a:ext cx="1999348" cy="672610"/>
            <a:chOff x="6952956" y="816190"/>
            <a:chExt cx="1999348" cy="731520"/>
          </a:xfrm>
        </p:grpSpPr>
        <p:sp>
          <p:nvSpPr>
            <p:cNvPr id="37" name="Rounded Rectangular Callout 36"/>
            <p:cNvSpPr/>
            <p:nvPr/>
          </p:nvSpPr>
          <p:spPr>
            <a:xfrm>
              <a:off x="6952957" y="816190"/>
              <a:ext cx="1533378" cy="731520"/>
            </a:xfrm>
            <a:prstGeom prst="wedgeRoundRectCallout">
              <a:avLst>
                <a:gd name="adj1" fmla="val 159306"/>
                <a:gd name="adj2" fmla="val -151180"/>
                <a:gd name="adj3" fmla="val 16667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952956" y="905539"/>
              <a:ext cx="1999348" cy="56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380543" y="3795587"/>
            <a:ext cx="1999348" cy="672610"/>
            <a:chOff x="6895183" y="1043598"/>
            <a:chExt cx="1999348" cy="731520"/>
          </a:xfrm>
        </p:grpSpPr>
        <p:sp>
          <p:nvSpPr>
            <p:cNvPr id="40" name="Rounded Rectangular Callout 39"/>
            <p:cNvSpPr/>
            <p:nvPr/>
          </p:nvSpPr>
          <p:spPr>
            <a:xfrm>
              <a:off x="6948376" y="1043598"/>
              <a:ext cx="1849139" cy="731520"/>
            </a:xfrm>
            <a:prstGeom prst="wedgeRoundRectCallout">
              <a:avLst>
                <a:gd name="adj1" fmla="val 122319"/>
                <a:gd name="adj2" fmla="val -182552"/>
                <a:gd name="adj3" fmla="val 16667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895183" y="1168699"/>
              <a:ext cx="1999348" cy="56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Miệng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thân 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8">
                  <p14:trim st="1775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9125" y="7457715"/>
            <a:ext cx="609600" cy="609600"/>
          </a:xfrm>
          <a:prstGeom prst="rect">
            <a:avLst/>
          </a:prstGeom>
        </p:spPr>
      </p:pic>
      <p:pic>
        <p:nvPicPr>
          <p:cNvPr id="42" name="đuôi 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st="2776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8135" y="729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5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repeatCount="3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Scale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repeatCount="5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Scale>
                                      <p:cBhvr>
                                        <p:cTn id="48" dur="3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4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5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Scale>
                                      <p:cBhvr>
                                        <p:cTn id="62" dur="3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000"/>
                            </p:stCondLst>
                            <p:childTnLst>
                              <p:par>
                                <p:cTn id="84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0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mph" presetSubtype="0" repeatCount="4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Scale>
                                      <p:cBhvr>
                                        <p:cTn id="99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1" presetID="21" presetClass="exit" presetSubtype="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6" presetClass="emph" presetSubtype="0" repeatCount="6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7" dur="3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6" presetClass="emph" presetSubtype="0" repeatCount="6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19" dur="3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1" presetID="14" presetClass="exit" presetSubtype="10" fill="hold" nodeType="after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28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mph" presetSubtype="0" repeatCount="5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Scale>
                                      <p:cBhvr>
                                        <p:cTn id="139" dur="3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1000"/>
                            </p:stCondLst>
                            <p:childTnLst>
                              <p:par>
                                <p:cTn id="141" presetID="14" presetClass="exit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4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numSld="999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numSld="999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numSld="999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numSld="999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038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5827" r="5483"/>
          <a:stretch>
            <a:fillRect/>
          </a:stretch>
        </p:blipFill>
        <p:spPr>
          <a:xfrm>
            <a:off x="3440049" y="174254"/>
            <a:ext cx="5957169" cy="32192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32" y="3393480"/>
            <a:ext cx="5800102" cy="32745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46530"/>
            <a:ext cx="5931877" cy="32215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m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6889.000000" end="1112.23584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7404279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532" y="177422"/>
            <a:ext cx="3138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m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7">
                  <p14:trim st="39744.000000" end="2103.8933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78856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038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746" y="154745"/>
            <a:ext cx="11887200" cy="654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078"/>
            <a:ext cx="11887200" cy="6564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m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1907.000000" end="742.0498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739652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25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250"/>
                            </p:stCondLst>
                            <p:childTnLst>
                              <p:par>
                                <p:cTn id="22" presetID="16" presetClass="exit" presetSubtype="2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038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CÁ KHÔ LOẠI 1, THỨC ĂN HUẤN LUYỆN, CHO THÚ CƯNG CHÓ MÈO HAMSTER | Shopee  Việt Na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2" y="143301"/>
            <a:ext cx="5925718" cy="657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3301"/>
            <a:ext cx="5938717" cy="6571398"/>
          </a:xfrm>
          <a:prstGeom prst="rect">
            <a:avLst/>
          </a:prstGeom>
        </p:spPr>
      </p:pic>
      <p:pic>
        <p:nvPicPr>
          <p:cNvPr id="5" name="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45.000000" end="1345.789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0190" y="74347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1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4027" y="582500"/>
            <a:ext cx="958132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4049713"/>
            <a:ext cx="2938463" cy="294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988" y="4057650"/>
            <a:ext cx="2938462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3975100"/>
            <a:ext cx="29432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086350" y="1454339"/>
            <a:ext cx="2166938" cy="1974661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1474788" y="5822950"/>
            <a:ext cx="2082800" cy="6461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Chó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5754688" y="5795963"/>
            <a:ext cx="1920875" cy="64611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Vịt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3" name="TextBox 14"/>
          <p:cNvSpPr txBox="1">
            <a:spLocks noChangeArrowheads="1"/>
          </p:cNvSpPr>
          <p:nvPr/>
        </p:nvSpPr>
        <p:spPr bwMode="auto">
          <a:xfrm>
            <a:off x="8693150" y="5808663"/>
            <a:ext cx="3195638" cy="6477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 </a:t>
            </a:r>
            <a:r>
              <a:rPr lang="en-US" alt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 trans="15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4843" y="1446209"/>
            <a:ext cx="2950720" cy="1963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449" y="3393749"/>
            <a:ext cx="2172666" cy="217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9867" y="3595572"/>
            <a:ext cx="2947619" cy="1963640"/>
          </a:xfrm>
          <a:prstGeom prst="rect">
            <a:avLst/>
          </a:prstGeom>
        </p:spPr>
      </p:pic>
      <p:pic>
        <p:nvPicPr>
          <p:cNvPr id="10" name="vịt sa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1911.000000" end="1100.88427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42239" y="7403204"/>
            <a:ext cx="609600" cy="609600"/>
          </a:xfrm>
          <a:prstGeom prst="rect">
            <a:avLst/>
          </a:prstGeom>
        </p:spPr>
      </p:pic>
      <p:pic>
        <p:nvPicPr>
          <p:cNvPr id="11" name="mèo đú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11">
                  <p14:trim st="1641.000000" end="875.3809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07856" y="7464541"/>
            <a:ext cx="609600" cy="609600"/>
          </a:xfrm>
          <a:prstGeom prst="rect">
            <a:avLst/>
          </a:prstGeom>
        </p:spPr>
      </p:pic>
      <p:pic>
        <p:nvPicPr>
          <p:cNvPr id="14" name="sai chó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12">
                  <p14:trim st="7186.000000" end="907.71417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03750" y="7415868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3169" y="3484544"/>
            <a:ext cx="1962288" cy="2045512"/>
          </a:xfrm>
          <a:prstGeom prst="rect">
            <a:avLst/>
          </a:prstGeom>
        </p:spPr>
      </p:pic>
      <p:pic>
        <p:nvPicPr>
          <p:cNvPr id="2" name="tc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14">
                  <p14:trim st="2586.000000" end="4238.72558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74978" y="72091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0.3095 -0.3051 " pathEditMode="relative" rAng="0" ptsTypes="AA" p14:bounceEnd="50000">
                                          <p:cBhvr>
                                            <p:cTn id="1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21" y="-15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40000" autoRev="1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3.33333E-6 L -0.01575 -0.28542 " pathEditMode="relative" rAng="0" ptsTypes="AA" p14:bounceEnd="40000">
                                          <p:cBhvr>
                                            <p:cTn id="21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1" y="-1525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1" presetClass="mediacall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33333E-6 L -0.34506 -0.30926 " pathEditMode="relative" rAng="0" ptsTypes="AA" p14:bounceEnd="50000">
                                          <p:cBhvr>
                                            <p:cTn id="2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40" y="-1564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37" dur="1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 numSld="999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numSld="999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 numSld="999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grpId="0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0.3095 -0.305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21" y="-15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4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3.33333E-6 L -0.01575 -0.2854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1" y="-1525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1" presetClass="mediacall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33333E-6 L -0.34506 -0.30926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40" y="-1564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37" dur="1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 numSld="999">
                    <p:cTn id="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numSld="999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 numSld="999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-9525"/>
            <a:ext cx="12191365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0645" y="2852420"/>
            <a:ext cx="12192000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>
                <a:ln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Giờ học đến đây là kết thúc</a:t>
            </a:r>
            <a:r>
              <a:rPr lang="en-US" altLang="vi-VN" sz="4400" b="1">
                <a:ln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rồi.</a:t>
            </a:r>
            <a:endParaRPr lang="en-US" altLang="vi-VN" sz="4400" b="1">
              <a:ln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400" b="1">
                <a:ln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Xin chào và hẹn gặp lại các con vào giờ học sau</a:t>
            </a:r>
            <a:r>
              <a:rPr lang="en-US" altLang="en-US" sz="4400" b="1">
                <a:ln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en-US" altLang="en-US" sz="4400" b="1">
              <a:ln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FILE_20230625_090708_WP8B5--chào kết vide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671.000000" end="437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7325" y="687387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469</Words>
  <Application>WPS Presentation</Application>
  <PresentationFormat>Widescreen</PresentationFormat>
  <Paragraphs>43</Paragraphs>
  <Slides>7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20" baseType="lpstr">
      <vt:lpstr>Arial</vt:lpstr>
      <vt:lpstr>SimSun</vt:lpstr>
      <vt:lpstr>Wingdings</vt:lpstr>
      <vt:lpstr>Calibri</vt:lpstr>
      <vt:lpstr>Georgia</vt:lpstr>
      <vt:lpstr>Trebuchet MS</vt:lpstr>
      <vt:lpstr>Times New Roman</vt:lpstr>
      <vt:lpstr>Microsoft YaHei</vt:lpstr>
      <vt:lpstr>Arial Unicode MS</vt:lpstr>
      <vt:lpstr>Calibri</vt:lpstr>
      <vt:lpstr>Tahoma</vt:lpstr>
      <vt:lpstr>Slipstream</vt:lpstr>
      <vt:lpstr>Office Theme</vt:lpstr>
      <vt:lpstr>PHÒNG GIÁO DỤC VÀ ĐÀO TẠO QUẬN LONG BIÊN TRƯỜNG MẦM HOA HƯỚNG DƯƠNG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Dương H.Hải MN Tràng An</cp:lastModifiedBy>
  <cp:revision>273</cp:revision>
  <dcterms:created xsi:type="dcterms:W3CDTF">2021-08-25T12:36:00Z</dcterms:created>
  <dcterms:modified xsi:type="dcterms:W3CDTF">2023-06-25T02:16:13Z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D3923F2F391D4FDBBB82963E615293A6</vt:lpwstr>
  </property>
  <property fmtid="{D5CDD505-2E9C-101B-9397-08002B2CF9AE}" pid="3" name="KSOProductBuildVer">
    <vt:lpwstr>1033-11.2.0.11537</vt:lpwstr>
  </property>
</Properties>
</file>