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 b="784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504" y="2420888"/>
            <a:ext cx="903649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3-4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gian:20-25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Bích Vân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0" y="1053450"/>
            <a:ext cx="9144000" cy="719366"/>
          </a:xfrm>
          <a:prstGeom prst="wave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b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2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HOA HƯỚNG DƯƠNG</a:t>
            </a:r>
            <a:endParaRPr lang="en-US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132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 hình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Administrator</cp:lastModifiedBy>
  <cp:revision>13</cp:revision>
  <dcterms:created xsi:type="dcterms:W3CDTF">2022-12-06T13:50:25Z</dcterms:created>
  <dcterms:modified xsi:type="dcterms:W3CDTF">2023-08-25T11:12:45Z</dcterms:modified>
</cp:coreProperties>
</file>