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1" r:id="rId5"/>
    <p:sldId id="284" r:id="rId6"/>
    <p:sldId id="286" r:id="rId7"/>
    <p:sldId id="269" r:id="rId8"/>
    <p:sldId id="265" r:id="rId9"/>
    <p:sldId id="266" r:id="rId10"/>
    <p:sldId id="271" r:id="rId11"/>
    <p:sldId id="270" r:id="rId12"/>
    <p:sldId id="267" r:id="rId13"/>
    <p:sldId id="258" r:id="rId14"/>
    <p:sldId id="261" r:id="rId15"/>
    <p:sldId id="263" r:id="rId16"/>
    <p:sldId id="275" r:id="rId17"/>
    <p:sldId id="262" r:id="rId18"/>
    <p:sldId id="276" r:id="rId19"/>
    <p:sldId id="272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69" d="100"/>
          <a:sy n="69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548158-3B86-4612-97D0-5576EA2BDC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8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F47E5-17F0-4050-AF31-26E39BBECE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4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83D90-BFB6-4B5E-8FA4-7FB9E545BE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C6BD2-05CD-424F-91AE-0AB3E8C5AA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6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14D2C-EA89-42A6-84AA-AB13B5B8D8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2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DA4AC-EB2F-4D1A-9E8B-F21F50FBC8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7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17D2C-3DF0-43C8-9F54-BE63C53918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79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A41A9-D2C0-4B99-8228-829E5DEA4D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1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BE257-F5F2-43A3-A77D-2F147B5C74A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50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21C97-140A-4420-8A80-5766DD3B12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0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AF98D-18FC-434F-B6C0-34D0161697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44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548158-3B86-4612-97D0-5576EA2BDC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F47E5-17F0-4050-AF31-26E39BBECE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10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83D90-BFB6-4B5E-8FA4-7FB9E545BE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C6BD2-05CD-424F-91AE-0AB3E8C5AA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64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14D2C-EA89-42A6-84AA-AB13B5B8D8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6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DA4AC-EB2F-4D1A-9E8B-F21F50FBC8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82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17D2C-3DF0-43C8-9F54-BE63C53918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35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A41A9-D2C0-4B99-8228-829E5DEA4D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24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BE257-F5F2-43A3-A77D-2F147B5C74A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92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21C97-140A-4420-8A80-5766DD3B12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657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AF98D-18FC-434F-B6C0-34D0161697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548158-3B86-4612-97D0-5576EA2BDC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7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F47E5-17F0-4050-AF31-26E39BBECE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0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83D90-BFB6-4B5E-8FA4-7FB9E545BE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158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C6BD2-05CD-424F-91AE-0AB3E8C5AA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14D2C-EA89-42A6-84AA-AB13B5B8D8F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0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DA4AC-EB2F-4D1A-9E8B-F21F50FBC8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17D2C-3DF0-43C8-9F54-BE63C53918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A41A9-D2C0-4B99-8228-829E5DEA4D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93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BE257-F5F2-43A3-A77D-2F147B5C74A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21C97-140A-4420-8A80-5766DD3B12E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3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AF98D-18FC-434F-B6C0-34D0161697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9DE26-A10B-46C0-9EA5-46A1D3BFEC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9DE26-A10B-46C0-9EA5-46A1D3BFEC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5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9DE26-A10B-46C0-9EA5-46A1D3BFEC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9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176734"/>
            <a:ext cx="6858000" cy="4953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.VnTimeH" panose="020B7200000000000000" pitchFamily="34" charset="0"/>
              </a:rPr>
              <a:t>UBND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.VnTimeH" panose="020B7200000000000000" pitchFamily="34" charset="0"/>
              </a:rPr>
              <a:t>quËn</a:t>
            </a:r>
            <a:r>
              <a:rPr lang="en-US" altLang="en-US" sz="2800" b="1" dirty="0" smtClean="0">
                <a:solidFill>
                  <a:schemeClr val="tx1"/>
                </a:solidFill>
                <a:latin typeface=".VnTimeH" panose="020B7200000000000000" pitchFamily="34" charset="0"/>
              </a:rPr>
              <a:t> LONG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12277" y="719698"/>
            <a:ext cx="6781800" cy="381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 smtClean="0">
                <a:latin typeface=".VnTimeH" panose="020B7200000000000000" pitchFamily="34" charset="0"/>
              </a:rPr>
              <a:t> </a:t>
            </a:r>
            <a:r>
              <a:rPr lang="en-US" altLang="en-US" sz="2400" b="1" dirty="0" err="1">
                <a:latin typeface=".VnTimeH" panose="020B7200000000000000" pitchFamily="34" charset="0"/>
              </a:rPr>
              <a:t>MÇm</a:t>
            </a:r>
            <a:r>
              <a:rPr lang="en-US" altLang="en-US" sz="2400" b="1" dirty="0">
                <a:latin typeface=".VnTimeH" panose="020B7200000000000000" pitchFamily="34" charset="0"/>
              </a:rPr>
              <a:t> </a:t>
            </a:r>
            <a:r>
              <a:rPr lang="en-US" altLang="en-US" sz="2400" b="1">
                <a:latin typeface=".VnTimeH" panose="020B7200000000000000" pitchFamily="34" charset="0"/>
              </a:rPr>
              <a:t>non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76400" y="2819400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TRIỂNNGÔN NGỮ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438400" y="4953000"/>
            <a:ext cx="5486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Løa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tuèi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: 24 – 36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th¸ng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2800" b="1" i="0" u="none" strike="noStrike" kern="1200" cap="none" spc="0" normalizeH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Hồng Hải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 err="1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7" name="AutoShape 17" descr="Comic-paper (9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9" name="AutoShape 19" descr="Comic-paper (9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1" name="AutoShape 21" descr="Comic-paper (9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1671638" y="4038600"/>
            <a:ext cx="580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TruyÖn : Thá con qua ®­êng</a:t>
            </a:r>
            <a:endParaRPr kumimoji="0" lang="en-US" sz="3600" b="0" i="0" u="none" strike="noStrike" kern="10" cap="none" spc="0" normalizeH="0" baseline="0" noProof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337590"/>
      </p:ext>
    </p:extLst>
  </p:cSld>
  <p:clrMapOvr>
    <a:masterClrMapping/>
  </p:clrMapOvr>
  <p:transition spd="slow">
    <p:split orient="vert"/>
    <p:sndAc>
      <p:stSnd>
        <p:snd r:embed="rId2" name="momiengghep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Comic-paper (34)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38200" y="955546"/>
            <a:ext cx="7467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KiÕn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nhí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truyÖn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“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qua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êng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”,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nh©n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vËt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mÑ,thá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GÊu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hiÓu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néi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dung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c©u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V×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Kh«ng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dÆn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suýt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bÞ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« t« ®©m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ý qua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ưêng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nhê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gióp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®ì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cña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b¸c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gÊu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nªn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thá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con ®· an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toµn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vÒ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µ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víi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mÑ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nhí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vµ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nãi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cña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nh©n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vËt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tr×nh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Kü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n¨ng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chó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ý l¾ng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c«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kÓ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trÈ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c©u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hái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cña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thùc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hiÖn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mét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hµnh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néi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dung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chuyÖn:Chµo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hái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c¶m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¬n,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xin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lçi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VËn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nh¹c: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TËp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l¸i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« t«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-</a:t>
            </a:r>
            <a:r>
              <a:rPr kumimoji="0" lang="en-US" alt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Th¸i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®é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Gi¸o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dôc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ng­êi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lín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kh«ng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îc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tù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ý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®­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êng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mét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m×nh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TrÎ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hµo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høng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tÝch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cùc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tham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vµo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c¸c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ho¹t ®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éng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c«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tæ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chøc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594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9" name="Picture 23" descr="Comic-paper (28)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89075" y="1096963"/>
            <a:ext cx="73072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II . ChuÈn bÞ</a:t>
            </a:r>
            <a:r>
              <a:rPr kumimoji="0" lang="pt-B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: 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*§å dïng cña c«</a:t>
            </a:r>
            <a:r>
              <a:rPr kumimoji="0" lang="pt-BR" altLang="en-US" sz="20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+C« kÓ chuyÖn diÔn c¶m, thay ®æi giäng phï hîp víi néi dung chuyÖn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Gi¸o ¸n ®iÖn tö minh häa, m¸y chiÕu Protzeestes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+KÞch b¶n ®­îc chuyÓn thÓ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+Trang phôc cña thá mÑ, thá con, b¸c gÊu, m« h×nh «t«, s©n khÊu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c¶nh theo néi dung chuyÖn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+§µn nh¹c bµi h¸t”TËp l¸i «t«” “§i ®­êng em nhí”, nh¹c nÒn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kÓ chuyÖn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M«i tr­êng trang trÝ theo chñ ®Ò giao th«ng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*ChuÈn bÞ cña trÎ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+ V« l¨ng l¸i «t«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Trang phôc trÎ gän gµng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*§Þa ®iÓm</a:t>
            </a:r>
            <a:r>
              <a:rPr kumimoji="0" lang="pt-B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Häc trong líp, trÎ ngåi h×nh vßng cung</a:t>
            </a: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9952" name="AutoShape 16" descr="91020101748333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4" name="AutoShape 18" descr="91020101748333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6" name="AutoShape 20" descr="91020101748333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975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494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.VnTimeH</vt:lpstr>
      <vt:lpstr>.VnVogue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 UBND quËn LONG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Administrator</cp:lastModifiedBy>
  <cp:revision>13</cp:revision>
  <dcterms:created xsi:type="dcterms:W3CDTF">2017-06-22T13:18:45Z</dcterms:created>
  <dcterms:modified xsi:type="dcterms:W3CDTF">2023-08-28T06:12:13Z</dcterms:modified>
</cp:coreProperties>
</file>