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4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2051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7F044DAB-2D61-415C-8800-C04EBDE23D19}" type="datetimeFigureOut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/>
            <a:fld id="{74832689-097C-4AB1-BE84-15489369FF86}" type="slidenum">
              <a:rPr lang="en-US" strike="noStrike" noProof="1" smtClean="0"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"/>
            <a:ext cx="6248400" cy="708025"/>
          </a:xfrm>
        </p:spPr>
        <p:txBody>
          <a:bodyPr vert="horz" lIns="91440" tIns="45720" rIns="91440" bIns="45720" anchor="ctr" anchorCtr="0"/>
          <a:p>
            <a:pPr>
              <a:buClrTx/>
              <a:buSzTx/>
              <a:buFontTx/>
            </a:pP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UBND QUẬN LONG BIÊN</a:t>
            </a:r>
            <a:b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</a:rPr>
              <a:t>TRƯỜNG MẦM NON HOA HƯỚNG DƯƠNG</a:t>
            </a:r>
            <a:endParaRPr lang="en-US" altLang="zh-CN" sz="2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3970" y="2819400"/>
            <a:ext cx="9158605" cy="1066800"/>
          </a:xfrm>
        </p:spPr>
        <p:txBody>
          <a:bodyPr vert="horz" lIns="91440" tIns="45720" rIns="91440" bIns="45720" anchor="t" anchorCtr="0"/>
          <a:p>
            <a:pPr defTabSz="914400">
              <a:buClrTx/>
              <a:buSzTx/>
            </a:pPr>
            <a:r>
              <a:rPr lang="en-US" altLang="zh-CN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LĨNH VỰC PHÁT TRIỂN NHẬN THỨC</a:t>
            </a:r>
            <a:endParaRPr lang="en-US" altLang="zh-CN" b="1" kern="120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3657600"/>
            <a:ext cx="873442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   Đề tài: NBPB: Xe đạp _ Xe máy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       Lứa tuổi     : Nhà trẻ (24-36 tháng)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Giáo viên   : Nguyễn Bích Vân</a:t>
            </a:r>
            <a:endParaRPr lang="en-US" altLang="zh-CN" sz="28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990600"/>
            <a:ext cx="1349375" cy="1349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5364" name="Picture 4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6388" name="Picture 4" descr="xe má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7412" name="Picture 4" descr="ô t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4340" name="Picture 4" descr="HÌNH NỀN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WordArt 7"/>
          <p:cNvSpPr>
            <a:spLocks noTextEdit="1"/>
          </p:cNvSpPr>
          <p:nvPr/>
        </p:nvSpPr>
        <p:spPr>
          <a:xfrm>
            <a:off x="2057400" y="1633538"/>
            <a:ext cx="4648200" cy="36004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Về đúng nhà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để xe.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4340" name="Picture 4" descr="HÌNH NỀN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WordArt 5"/>
          <p:cNvSpPr>
            <a:spLocks noTextEdit="1"/>
          </p:cNvSpPr>
          <p:nvPr/>
        </p:nvSpPr>
        <p:spPr>
          <a:xfrm>
            <a:off x="1219200" y="1143000"/>
            <a:ext cx="7086600" cy="3076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Kết thúc.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cô và các bé 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mạnh khỏe.</a:t>
            </a:r>
            <a:endParaRPr lang="en-US" sz="3600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307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3076" name="Picture 4" descr="images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WordArt 5"/>
          <p:cNvSpPr>
            <a:spLocks noTextEdit="1"/>
          </p:cNvSpPr>
          <p:nvPr/>
        </p:nvSpPr>
        <p:spPr>
          <a:xfrm>
            <a:off x="2133600" y="1524000"/>
            <a:ext cx="4876800" cy="31099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1: 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Ổn định.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4100" name="Picture 4" descr="images (3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WordArt 5"/>
          <p:cNvSpPr>
            <a:spLocks noTextEdit="1"/>
          </p:cNvSpPr>
          <p:nvPr/>
        </p:nvSpPr>
        <p:spPr>
          <a:xfrm>
            <a:off x="2133600" y="762000"/>
            <a:ext cx="5257800" cy="464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2: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Nhận biết tập nói: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Xe đạp, xe máy.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8196" name="Picture 4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7172" name="Picture 4" descr="xe má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7172" name="Picture 4" descr="HÌNH NỀ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WordArt 5" descr="Narrow vertical"/>
          <p:cNvSpPr>
            <a:spLocks noTextEdit="1"/>
          </p:cNvSpPr>
          <p:nvPr/>
        </p:nvSpPr>
        <p:spPr>
          <a:xfrm>
            <a:off x="533400" y="1295400"/>
            <a:ext cx="6096000" cy="3352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3:</a:t>
            </a:r>
            <a:endParaRPr lang="en-US" sz="3600" b="1">
              <a:ln w="127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Mở rộng.</a:t>
            </a:r>
            <a:endParaRPr lang="en-US" sz="3600" b="1">
              <a:ln w="1270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0248" name="Picture 8" descr="xe đạ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267200" cy="3200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Picture 9" descr="xe má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4200"/>
            <a:ext cx="4191000" cy="3733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10" descr="ô tô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0"/>
            <a:ext cx="48768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1" name="Picture 11" descr="xe đạp điệ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1000" y="3429000"/>
            <a:ext cx="4953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9220" name="Picture 4" descr="HÌNH NỀN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5"/>
          <p:cNvSpPr>
            <a:spLocks noTextEdit="1"/>
          </p:cNvSpPr>
          <p:nvPr/>
        </p:nvSpPr>
        <p:spPr>
          <a:xfrm>
            <a:off x="2590800" y="1600200"/>
            <a:ext cx="42672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Hoạt động 4: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Củng cố.</a:t>
            </a:r>
            <a:endParaRPr 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endParaRPr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dirty="0"/>
          </a:p>
        </p:txBody>
      </p:sp>
      <p:pic>
        <p:nvPicPr>
          <p:cNvPr id="10244" name="Picture 4" descr="HÌNH NỀN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WordArt 5"/>
          <p:cNvSpPr>
            <a:spLocks noTextEdit="1"/>
          </p:cNvSpPr>
          <p:nvPr/>
        </p:nvSpPr>
        <p:spPr>
          <a:xfrm>
            <a:off x="1828800" y="838200"/>
            <a:ext cx="5638800" cy="37957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Trò chơi 1: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eaLnBrk="0" hangingPunct="0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Ai thông minh.</a:t>
            </a:r>
            <a:endParaRPr lang="en-US" sz="3600" b="1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WPS Presentation</Application>
  <PresentationFormat>On-screen Show (4:3)</PresentationFormat>
  <Paragraphs>32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Default Design</vt:lpstr>
      <vt:lpstr>3_Office Theme</vt:lpstr>
      <vt:lpstr>UBND QUẬN LONG BIÊN TRƯỜNG MẦM NON HOA HƯỚNG DƯƠNG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9</cp:revision>
  <dcterms:created xsi:type="dcterms:W3CDTF">2016-01-21T01:43:00Z</dcterms:created>
  <dcterms:modified xsi:type="dcterms:W3CDTF">2023-09-17T13:00:23Z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6DE048F263EB45D6A03EDD52A0447028</vt:lpwstr>
  </property>
  <property fmtid="{D5CDD505-2E9C-101B-9397-08002B2CF9AE}" pid="3" name="KSOProductBuildVer">
    <vt:lpwstr>1033-12.2.0.13215</vt:lpwstr>
  </property>
</Properties>
</file>