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74" r:id="rId4"/>
    <p:sldId id="258" r:id="rId5"/>
    <p:sldId id="259" r:id="rId6"/>
    <p:sldId id="262" r:id="rId7"/>
    <p:sldId id="261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>
        <p:scale>
          <a:sx n="76" d="100"/>
          <a:sy n="76" d="100"/>
        </p:scale>
        <p:origin x="-1206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/>
            <a:r>
              <a:rPr lang="en-US" strike="noStrike" noProof="1" smtClean="0"/>
              <a:t>Click to edit Master subtitle style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7F044DAB-2D61-415C-8800-C04EBDE23D19}" type="datetimeFigureOut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74832689-097C-4AB1-BE84-15489369FF86}" type="slidenum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auto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auto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auto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7F044DAB-2D61-415C-8800-C04EBDE23D19}" type="datetimeFigureOut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74832689-097C-4AB1-BE84-15489369FF86}" type="slidenum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7F044DAB-2D61-415C-8800-C04EBDE23D19}" type="datetimeFigureOut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74832689-097C-4AB1-BE84-15489369FF86}" type="slidenum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auto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auto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auto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auto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auto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auto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7F044DAB-2D61-415C-8800-C04EBDE23D19}" type="datetimeFigureOut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74832689-097C-4AB1-BE84-15489369FF86}" type="slidenum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auto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auto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auto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auto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auto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auto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7F044DAB-2D61-415C-8800-C04EBDE23D19}" type="datetimeFigureOut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en-US" strike="noStrike" noProof="1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74832689-097C-4AB1-BE84-15489369FF86}" type="slidenum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7F044DAB-2D61-415C-8800-C04EBDE23D19}" type="datetimeFigureOut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en-US" strike="noStrike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74832689-097C-4AB1-BE84-15489369FF86}" type="slidenum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7F044DAB-2D61-415C-8800-C04EBDE23D19}" type="datetimeFigureOut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en-US" strike="noStrike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74832689-097C-4AB1-BE84-15489369FF86}" type="slidenum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auto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auto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auto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7F044DAB-2D61-415C-8800-C04EBDE23D19}" type="datetimeFigureOut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74832689-097C-4AB1-BE84-15489369FF86}" type="slidenum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fontAlgn="auto"/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7F044DAB-2D61-415C-8800-C04EBDE23D19}" type="datetimeFigureOut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74832689-097C-4AB1-BE84-15489369FF86}" type="slidenum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auto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auto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auto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7F044DAB-2D61-415C-8800-C04EBDE23D19}" type="datetimeFigureOut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74832689-097C-4AB1-BE84-15489369FF86}" type="slidenum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auto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auto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auto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/>
            <a:fld id="{7F044DAB-2D61-415C-8800-C04EBDE23D19}" type="datetimeFigureOut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/>
            <a:fld id="{74832689-097C-4AB1-BE84-15489369FF86}" type="slidenum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050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ctr" anchorCtr="0"/>
          <a:p>
            <a:pPr lvl="0"/>
            <a:r>
              <a:rPr lang="en-US" altLang="zh-CN"/>
              <a:t>Click to edit Master title style</a:t>
            </a:r>
            <a:endParaRPr lang="en-US" altLang="zh-CN"/>
          </a:p>
        </p:txBody>
      </p:sp>
      <p:sp>
        <p:nvSpPr>
          <p:cNvPr id="2051" name="Text 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 anchorCtr="0"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en-US" altLang="zh-C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/>
            <a:fld id="{7F044DAB-2D61-415C-8800-C04EBDE23D19}" type="datetimeFigureOut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/>
            <a:fld id="{74832689-097C-4AB1-BE84-15489369FF86}" type="slidenum">
              <a:rPr lang="en-US" strike="noStrike" noProof="1" smtClean="0">
                <a:latin typeface="Arial" panose="020B0604020202020204" pitchFamily="34" charset="0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52400"/>
            <a:ext cx="6248400" cy="708025"/>
          </a:xfrm>
        </p:spPr>
        <p:txBody>
          <a:bodyPr vert="horz" lIns="91440" tIns="45720" rIns="91440" bIns="45720" anchor="ctr" anchorCtr="0"/>
          <a:p>
            <a:pPr>
              <a:buClrTx/>
              <a:buSzTx/>
              <a:buFontTx/>
            </a:pP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UBND QUẬN LONG BIÊN</a:t>
            </a:r>
            <a:b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TRƯỜNG MẦM NON HOA HƯỚNG DƯƠNG</a:t>
            </a:r>
            <a:endParaRPr lang="en-US" altLang="zh-CN" sz="20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3970" y="2819400"/>
            <a:ext cx="9158605" cy="1066800"/>
          </a:xfrm>
        </p:spPr>
        <p:txBody>
          <a:bodyPr vert="horz" lIns="91440" tIns="45720" rIns="91440" bIns="45720" anchor="t" anchorCtr="0"/>
          <a:p>
            <a:pPr defTabSz="914400">
              <a:buClrTx/>
              <a:buSzTx/>
            </a:pPr>
            <a:r>
              <a:rPr lang="en-US" altLang="zh-CN" b="1" kern="120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rPr>
              <a:t>LĨNH VỰC PHÁT TRIỂN NHẬN THỨC</a:t>
            </a:r>
            <a:endParaRPr lang="en-US" altLang="zh-CN" b="1" kern="120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3657600"/>
            <a:ext cx="873442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ctr" eaLnBrk="0" hangingPunct="0"/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    Đề tài: NBPB: Xe đạp _ Xe máy</a:t>
            </a:r>
            <a:endParaRPr lang="en-US" altLang="zh-CN" sz="28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 eaLnBrk="0" hangingPunct="0"/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       Lứa tuổi     : Nhà trẻ (24-36 tháng)</a:t>
            </a:r>
            <a:endParaRPr lang="en-US" altLang="zh-CN" sz="28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 eaLnBrk="0" hangingPunct="0"/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</a:rPr>
              <a:t>Giáo viên   : Nguyễn Bích Vân</a:t>
            </a:r>
            <a:endParaRPr lang="en-US" altLang="zh-CN" sz="28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990600"/>
            <a:ext cx="1349375" cy="13493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  <p:bldP spid="5" grpId="0"/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dirty="0"/>
          </a:p>
        </p:txBody>
      </p:sp>
      <p:sp>
        <p:nvSpPr>
          <p:cNvPr id="11267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endParaRPr dirty="0"/>
          </a:p>
        </p:txBody>
      </p:sp>
      <p:pic>
        <p:nvPicPr>
          <p:cNvPr id="15364" name="Picture 4" descr="xe đạ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dirty="0"/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endParaRPr dirty="0"/>
          </a:p>
        </p:txBody>
      </p:sp>
      <p:pic>
        <p:nvPicPr>
          <p:cNvPr id="16388" name="Picture 4" descr="xe máy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dirty="0"/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endParaRPr dirty="0"/>
          </a:p>
        </p:txBody>
      </p:sp>
      <p:pic>
        <p:nvPicPr>
          <p:cNvPr id="17412" name="Picture 4" descr="ô tô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dirty="0"/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endParaRPr dirty="0"/>
          </a:p>
        </p:txBody>
      </p:sp>
      <p:pic>
        <p:nvPicPr>
          <p:cNvPr id="14340" name="Picture 4" descr="HÌNH NỀN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1" name="WordArt 7"/>
          <p:cNvSpPr>
            <a:spLocks noTextEdit="1"/>
          </p:cNvSpPr>
          <p:nvPr/>
        </p:nvSpPr>
        <p:spPr>
          <a:xfrm>
            <a:off x="2057400" y="1633538"/>
            <a:ext cx="4648200" cy="36004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p>
            <a:pPr algn="ctr" eaLnBrk="0" hangingPunct="0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Trò chơi 2:</a:t>
            </a:r>
            <a:endParaRPr lang="en-US" sz="3600" b="1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 eaLnBrk="0" hangingPunct="0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Về đúng nhà </a:t>
            </a:r>
            <a:endParaRPr lang="en-US" sz="3600" b="1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 eaLnBrk="0" hangingPunct="0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để xe.</a:t>
            </a:r>
            <a:endParaRPr lang="en-US" sz="3600" b="1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dirty="0"/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endParaRPr dirty="0"/>
          </a:p>
        </p:txBody>
      </p:sp>
      <p:pic>
        <p:nvPicPr>
          <p:cNvPr id="14340" name="Picture 4" descr="HÌNH NỀN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5" name="WordArt 5"/>
          <p:cNvSpPr>
            <a:spLocks noTextEdit="1"/>
          </p:cNvSpPr>
          <p:nvPr/>
        </p:nvSpPr>
        <p:spPr>
          <a:xfrm>
            <a:off x="1219200" y="1143000"/>
            <a:ext cx="7086600" cy="3076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en-US" sz="3600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Kết thúc.</a:t>
            </a:r>
            <a:endParaRPr lang="en-US" sz="3600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 eaLnBrk="0" hangingPunct="0"/>
            <a:r>
              <a:rPr lang="en-US" sz="3600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Chúc các cô và các bé </a:t>
            </a:r>
            <a:endParaRPr lang="en-US" sz="3600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 eaLnBrk="0" hangingPunct="0"/>
            <a:r>
              <a:rPr lang="en-US" sz="3600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mạnh khỏe.</a:t>
            </a:r>
            <a:endParaRPr lang="en-US" sz="3600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dirty="0"/>
          </a:p>
        </p:txBody>
      </p:sp>
      <p:sp>
        <p:nvSpPr>
          <p:cNvPr id="307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endParaRPr dirty="0"/>
          </a:p>
        </p:txBody>
      </p:sp>
      <p:pic>
        <p:nvPicPr>
          <p:cNvPr id="3076" name="Picture 4" descr="images (3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7" name="WordArt 5"/>
          <p:cNvSpPr>
            <a:spLocks noTextEdit="1"/>
          </p:cNvSpPr>
          <p:nvPr/>
        </p:nvSpPr>
        <p:spPr>
          <a:xfrm>
            <a:off x="2133600" y="1524000"/>
            <a:ext cx="4876800" cy="31099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p>
            <a:pPr algn="ctr" eaLnBrk="0" hangingPunct="0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Hoạt động 1: </a:t>
            </a:r>
            <a:endParaRPr lang="en-US" sz="3600" b="1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 eaLnBrk="0" hangingPunct="0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Ổn định.</a:t>
            </a:r>
            <a:endParaRPr lang="en-US" sz="3600" b="1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dirty="0"/>
          </a:p>
        </p:txBody>
      </p:sp>
      <p:sp>
        <p:nvSpPr>
          <p:cNvPr id="409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endParaRPr dirty="0"/>
          </a:p>
        </p:txBody>
      </p:sp>
      <p:pic>
        <p:nvPicPr>
          <p:cNvPr id="4100" name="Picture 4" descr="images (3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1" name="WordArt 5"/>
          <p:cNvSpPr>
            <a:spLocks noTextEdit="1"/>
          </p:cNvSpPr>
          <p:nvPr/>
        </p:nvSpPr>
        <p:spPr>
          <a:xfrm>
            <a:off x="2133600" y="762000"/>
            <a:ext cx="5257800" cy="4648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p>
            <a:pPr algn="ctr" eaLnBrk="0" hangingPunct="0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Hoạt động 2:</a:t>
            </a:r>
            <a:endParaRPr lang="en-US" sz="3600" b="1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 eaLnBrk="0" hangingPunct="0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Nhận biết tập nói:</a:t>
            </a:r>
            <a:endParaRPr lang="en-US" sz="3600" b="1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 eaLnBrk="0" hangingPunct="0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Xe đạp, xe máy.</a:t>
            </a:r>
            <a:endParaRPr lang="en-US" sz="3600" b="1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dirty="0"/>
          </a:p>
        </p:txBody>
      </p:sp>
      <p:sp>
        <p:nvSpPr>
          <p:cNvPr id="5123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endParaRPr dirty="0"/>
          </a:p>
        </p:txBody>
      </p:sp>
      <p:pic>
        <p:nvPicPr>
          <p:cNvPr id="8196" name="Picture 4" descr="xe đạ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dirty="0"/>
          </a:p>
        </p:txBody>
      </p:sp>
      <p:sp>
        <p:nvSpPr>
          <p:cNvPr id="6147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endParaRPr dirty="0"/>
          </a:p>
        </p:txBody>
      </p:sp>
      <p:pic>
        <p:nvPicPr>
          <p:cNvPr id="7172" name="Picture 4" descr="xe máy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dirty="0"/>
          </a:p>
        </p:txBody>
      </p:sp>
      <p:sp>
        <p:nvSpPr>
          <p:cNvPr id="717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endParaRPr dirty="0"/>
          </a:p>
        </p:txBody>
      </p:sp>
      <p:pic>
        <p:nvPicPr>
          <p:cNvPr id="7172" name="Picture 4" descr="HÌNH NỀ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3" name="WordArt 5" descr="Narrow vertical"/>
          <p:cNvSpPr>
            <a:spLocks noTextEdit="1"/>
          </p:cNvSpPr>
          <p:nvPr/>
        </p:nvSpPr>
        <p:spPr>
          <a:xfrm>
            <a:off x="533400" y="1295400"/>
            <a:ext cx="6096000" cy="33528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  <a:normAutofit/>
          </a:bodyPr>
          <a:p>
            <a:pPr algn="ctr" eaLnBrk="0" hangingPunct="0"/>
            <a:r>
              <a:rPr lang="en-US" sz="3600" b="1">
                <a:ln w="127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Hoạt động 3:</a:t>
            </a:r>
            <a:endParaRPr lang="en-US" sz="3600" b="1">
              <a:ln w="127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 eaLnBrk="0" hangingPunct="0"/>
            <a:r>
              <a:rPr lang="en-US" sz="3600" b="1">
                <a:ln w="12700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Mở rộng.</a:t>
            </a:r>
            <a:endParaRPr lang="en-US" sz="3600" b="1">
              <a:ln w="127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dirty="0"/>
          </a:p>
        </p:txBody>
      </p:sp>
      <p:sp>
        <p:nvSpPr>
          <p:cNvPr id="819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endParaRPr dirty="0"/>
          </a:p>
        </p:txBody>
      </p:sp>
      <p:pic>
        <p:nvPicPr>
          <p:cNvPr id="10248" name="Picture 8" descr="xe đạ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4267200" cy="3200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9" name="Picture 9" descr="xe má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24200"/>
            <a:ext cx="4191000" cy="3733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0" name="Picture 10" descr="ô tô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0"/>
            <a:ext cx="4876800" cy="3429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1" name="Picture 11" descr="xe đạp điệ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1000" y="3429000"/>
            <a:ext cx="4953000" cy="3429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dirty="0"/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endParaRPr dirty="0"/>
          </a:p>
        </p:txBody>
      </p:sp>
      <p:pic>
        <p:nvPicPr>
          <p:cNvPr id="9220" name="Picture 4" descr="HÌNH NỀN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1" name="WordArt 5"/>
          <p:cNvSpPr>
            <a:spLocks noTextEdit="1"/>
          </p:cNvSpPr>
          <p:nvPr/>
        </p:nvSpPr>
        <p:spPr>
          <a:xfrm>
            <a:off x="2590800" y="1600200"/>
            <a:ext cx="4267200" cy="289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en-US" sz="3600" b="1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Hoạt động 4:</a:t>
            </a:r>
            <a:endParaRPr lang="en-US" sz="3600" b="1">
              <a:ln w="19050" cap="flat" cmpd="sng">
                <a:solidFill>
                  <a:srgbClr val="99CC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66CC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 eaLnBrk="0" hangingPunct="0"/>
            <a:r>
              <a:rPr lang="en-US" sz="3600" b="1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Củng cố.</a:t>
            </a:r>
            <a:endParaRPr lang="en-US" sz="3600" b="1">
              <a:ln w="19050" cap="flat" cmpd="sng">
                <a:solidFill>
                  <a:srgbClr val="99CC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66CC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endParaRPr dirty="0"/>
          </a:p>
        </p:txBody>
      </p:sp>
      <p:sp>
        <p:nvSpPr>
          <p:cNvPr id="10243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endParaRPr dirty="0"/>
          </a:p>
        </p:txBody>
      </p:sp>
      <p:pic>
        <p:nvPicPr>
          <p:cNvPr id="10244" name="Picture 4" descr="HÌNH NỀN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5" name="WordArt 5"/>
          <p:cNvSpPr>
            <a:spLocks noTextEdit="1"/>
          </p:cNvSpPr>
          <p:nvPr/>
        </p:nvSpPr>
        <p:spPr>
          <a:xfrm>
            <a:off x="1828800" y="838200"/>
            <a:ext cx="5638800" cy="37957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p>
            <a:pPr algn="ctr" eaLnBrk="0" hangingPunct="0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Trò chơi 1:</a:t>
            </a:r>
            <a:endParaRPr lang="en-US" sz="3600" b="1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 eaLnBrk="0" hangingPunct="0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Ai thông minh.</a:t>
            </a:r>
            <a:endParaRPr lang="en-US" sz="3600" b="1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385</Words>
  <Application>WPS Presentation</Application>
  <PresentationFormat>On-screen Show (4:3)</PresentationFormat>
  <Paragraphs>32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Arial</vt:lpstr>
      <vt:lpstr>SimSun</vt:lpstr>
      <vt:lpstr>Wingdings</vt:lpstr>
      <vt:lpstr>Times New Roman</vt:lpstr>
      <vt:lpstr>Microsoft YaHei</vt:lpstr>
      <vt:lpstr>Arial Unicode MS</vt:lpstr>
      <vt:lpstr>Calibri</vt:lpstr>
      <vt:lpstr>Default Design</vt:lpstr>
      <vt:lpstr>3_Office Theme</vt:lpstr>
      <vt:lpstr>UBND QUẬN LONG BIÊN TRƯỜNG MẦM NON HOA HƯỚNG DƯƠNG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&lt;egyptian hak&gt;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9</cp:revision>
  <dcterms:created xsi:type="dcterms:W3CDTF">2016-01-21T01:43:00Z</dcterms:created>
  <dcterms:modified xsi:type="dcterms:W3CDTF">2023-09-17T13:00:23Z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6DE048F263EB45D6A03EDD52A0447028</vt:lpwstr>
  </property>
  <property fmtid="{D5CDD505-2E9C-101B-9397-08002B2CF9AE}" pid="3" name="KSOProductBuildVer">
    <vt:lpwstr>1033-12.2.0.13215</vt:lpwstr>
  </property>
</Properties>
</file>