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18.png"/><Relationship Id="rId2" Type="http://schemas.openxmlformats.org/officeDocument/2006/relationships/image" Target="../media/image7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7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gif"/><Relationship Id="rId7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0.gif"/><Relationship Id="rId5" Type="http://schemas.openxmlformats.org/officeDocument/2006/relationships/image" Target="../media/image23.gif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18.png"/><Relationship Id="rId2" Type="http://schemas.openxmlformats.org/officeDocument/2006/relationships/image" Target="../media/image7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34.png"/><Relationship Id="rId17" Type="http://schemas.openxmlformats.org/officeDocument/2006/relationships/image" Target="../media/image19.png"/><Relationship Id="rId2" Type="http://schemas.openxmlformats.org/officeDocument/2006/relationships/image" Target="../media/image7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gif"/><Relationship Id="rId7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0.gif"/><Relationship Id="rId5" Type="http://schemas.openxmlformats.org/officeDocument/2006/relationships/image" Target="../media/image23.gif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7284" y="2604685"/>
            <a:ext cx="10724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8000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3967" y="323175"/>
            <a:ext cx="587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MỘC LAN</a:t>
            </a:r>
            <a:b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-223024" y="-349576"/>
            <a:ext cx="12545122" cy="7207576"/>
            <a:chOff x="0" y="0"/>
            <a:chExt cx="5760" cy="4358"/>
          </a:xfrm>
        </p:grpSpPr>
        <p:pic>
          <p:nvPicPr>
            <p:cNvPr id="11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ontent Placeholder 9"/>
          <p:cNvSpPr txBox="1">
            <a:spLocks/>
          </p:cNvSpPr>
          <p:nvPr/>
        </p:nvSpPr>
        <p:spPr>
          <a:xfrm>
            <a:off x="3162825" y="4563482"/>
            <a:ext cx="4926330" cy="1032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</a:t>
            </a:r>
          </a:p>
          <a:p>
            <a:pPr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92" y="1059911"/>
            <a:ext cx="8953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162825" y="1701954"/>
            <a:ext cx="5516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CFF747-F4B8-4542-6EB2-CE6BBE209803}"/>
              </a:ext>
            </a:extLst>
          </p:cNvPr>
          <p:cNvSpPr txBox="1"/>
          <p:nvPr/>
        </p:nvSpPr>
        <p:spPr>
          <a:xfrm>
            <a:off x="1530220" y="751344"/>
            <a:ext cx="889207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I. Mục đích yêu cầu.</a:t>
            </a:r>
            <a:endParaRPr lang="vi-VN" sz="3600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1.Kiến thức: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Trẻ nhớ tên truyện và các nhân vật trong truyện ( Vịt mẹ, vịt con, gà mẹ, gà con, con cáo)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Trẻ hiểu nội dung câu chuyện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2.Kĩ năng: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Trẻ hứng thú nghe truyện, hiểu và trả lời đ­ược các câu hỏi của cô đ­ưa ra theo nội dung truyện.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Phát triển ngôn ngữ mạch lạc cho trẻ, rèn cách nói cả câu hoàn chỉnh.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3.Thái độ :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Trẻ biết yêu th­ương, quý mến, giúp đỡ bạn bè.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Giáo dục trẻ khi có lỗi phải biết nhận lỗi.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II: Chuẩn bị:</a:t>
            </a:r>
            <a:endParaRPr lang="vi-VN" sz="3600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Tranh minh hoạ nội dung bài thơ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Que chỉ.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ND tích hợp: ÂN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-TTHĐ: Trẻ ngồi theo đội hình chữ U</a:t>
            </a:r>
            <a:endParaRPr lang="vi-VN" b="0" i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6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216</Words>
  <Application>Microsoft Office PowerPoint</Application>
  <PresentationFormat>Widescreen</PresentationFormat>
  <Paragraphs>23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31</cp:revision>
  <dcterms:created xsi:type="dcterms:W3CDTF">2018-11-15T15:24:08Z</dcterms:created>
  <dcterms:modified xsi:type="dcterms:W3CDTF">2023-10-08T10:26:36Z</dcterms:modified>
</cp:coreProperties>
</file>