
<file path=[Content_Types].xml><?xml version="1.0" encoding="utf-8"?>
<Types xmlns="http://schemas.openxmlformats.org/package/2006/content-types">
  <Default Extension="mp3" ContentType="audio/mpeg"/>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59" r:id="rId4"/>
    <p:sldId id="256" r:id="rId5"/>
    <p:sldId id="260" r:id="rId6"/>
    <p:sldId id="271" r:id="rId7"/>
    <p:sldId id="272" r:id="rId8"/>
    <p:sldId id="275" r:id="rId9"/>
    <p:sldId id="276" r:id="rId1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72"/>
    <p:restoredTop sz="82170"/>
  </p:normalViewPr>
  <p:slideViewPr>
    <p:cSldViewPr snapToGrid="0" snapToObjects="1">
      <p:cViewPr>
        <p:scale>
          <a:sx n="77" d="100"/>
          <a:sy n="77" d="100"/>
        </p:scale>
        <p:origin x="468" y="1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6" d="100"/>
          <a:sy n="86" d="100"/>
        </p:scale>
        <p:origin x="272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3T00:01:18.289"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F1A26D-F746-E54B-BCD3-FEBA25AA76F9}" type="datetimeFigureOut">
              <a:rPr lang="en-VN" smtClean="0"/>
              <a:t>09/19/2023</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C5CAF-10CC-334F-8A54-8E894F7CEA6A}" type="slidenum">
              <a:rPr lang="en-VN" smtClean="0"/>
              <a:t>‹#›</a:t>
            </a:fld>
            <a:endParaRPr lang="en-VN"/>
          </a:p>
        </p:txBody>
      </p:sp>
    </p:spTree>
    <p:extLst>
      <p:ext uri="{BB962C8B-B14F-4D97-AF65-F5344CB8AC3E}">
        <p14:creationId xmlns:p14="http://schemas.microsoft.com/office/powerpoint/2010/main" val="107893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a:t>
            </a:r>
            <a:r>
              <a:rPr lang="en-VN" dirty="0"/>
              <a:t>ể đo được chiếc tủ cô cần chuẩn bị những đồ dùng sau, đầu tiên là cô cần chiếc tủ để đo, tiếp theo cô sử dungj 1 chiếc thước kẻ để đo chiếc tủ, ngoài ra cô cần 1 chiếdc bút hoặc các con có thể dùng phấn</a:t>
            </a:r>
          </a:p>
        </p:txBody>
      </p:sp>
      <p:sp>
        <p:nvSpPr>
          <p:cNvPr id="4" name="Slide Number Placeholder 3"/>
          <p:cNvSpPr>
            <a:spLocks noGrp="1"/>
          </p:cNvSpPr>
          <p:nvPr>
            <p:ph type="sldNum" sz="quarter" idx="5"/>
          </p:nvPr>
        </p:nvSpPr>
        <p:spPr/>
        <p:txBody>
          <a:bodyPr/>
          <a:lstStyle/>
          <a:p>
            <a:fld id="{C04C5CAF-10CC-334F-8A54-8E894F7CEA6A}" type="slidenum">
              <a:rPr lang="en-VN" smtClean="0"/>
              <a:t>3</a:t>
            </a:fld>
            <a:endParaRPr lang="en-VN"/>
          </a:p>
        </p:txBody>
      </p:sp>
    </p:spTree>
    <p:extLst>
      <p:ext uri="{BB962C8B-B14F-4D97-AF65-F5344CB8AC3E}">
        <p14:creationId xmlns:p14="http://schemas.microsoft.com/office/powerpoint/2010/main" val="6588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VN" dirty="0"/>
              <a:t>ây giờ cô sẽ dùng thước kẻ để đo chiếc tủ này nhé. </a:t>
            </a:r>
            <a:r>
              <a:rPr lang="en-US" dirty="0"/>
              <a:t>C</a:t>
            </a:r>
            <a:r>
              <a:rPr lang="en-VN" dirty="0"/>
              <a:t>ác con nên nhớ phải đo từ trái sang phải. </a:t>
            </a:r>
            <a:r>
              <a:rPr lang="en-US" dirty="0" err="1"/>
              <a:t>Đ</a:t>
            </a:r>
            <a:r>
              <a:rPr lang="en-VN" dirty="0"/>
              <a:t>ầu tiên cô đặt 1 đầu của thước kẻ trùng với 1 đầu của chiếc tủ sao cho cạnh của thước sát với cạnh của chiêucs tủ, cô dùng bút gạch sát vào đầu kia của thước lên trên chiếc tủ, sau đó cô nhấc thước lên và đătj tiếp lên trên chiếc tủ sao cho 1 đầu của thước trùng lên vạch đã đánh dấu, sau đó cô đánh dấu tiếp đầu kia của thước lên chiếc tủ, cô tiếp tục tương tự làm đến hết chiều dài chiếc tủ. </a:t>
            </a:r>
            <a:r>
              <a:rPr lang="en-US" dirty="0" err="1"/>
              <a:t>Đ</a:t>
            </a:r>
            <a:r>
              <a:rPr lang="en-VN" dirty="0"/>
              <a:t>ến lần đo cuối cùng là đã ra đến đầu của chiếc tủ, nên các con k cần đánh dấu nữa nhé. </a:t>
            </a:r>
            <a:r>
              <a:rPr lang="en-US" dirty="0"/>
              <a:t>N</a:t>
            </a:r>
            <a:r>
              <a:rPr lang="en-VN" dirty="0"/>
              <a:t>ào các con hãy cùng cô đếm lại số lần thước đo nào, 12345 vậy là độ dài của chiếc tủ bằng 5 lần đo của chiếc thước kẻ đấy các con ạ, cô dùng thẻ số 5 để thể hioeenj kết quả đo</a:t>
            </a:r>
          </a:p>
        </p:txBody>
      </p:sp>
      <p:sp>
        <p:nvSpPr>
          <p:cNvPr id="4" name="Slide Number Placeholder 3"/>
          <p:cNvSpPr>
            <a:spLocks noGrp="1"/>
          </p:cNvSpPr>
          <p:nvPr>
            <p:ph type="sldNum" sz="quarter" idx="5"/>
          </p:nvPr>
        </p:nvSpPr>
        <p:spPr/>
        <p:txBody>
          <a:bodyPr/>
          <a:lstStyle/>
          <a:p>
            <a:fld id="{C04C5CAF-10CC-334F-8A54-8E894F7CEA6A}" type="slidenum">
              <a:rPr lang="en-VN" smtClean="0"/>
              <a:t>4</a:t>
            </a:fld>
            <a:endParaRPr lang="en-VN"/>
          </a:p>
        </p:txBody>
      </p:sp>
    </p:spTree>
    <p:extLst>
      <p:ext uri="{BB962C8B-B14F-4D97-AF65-F5344CB8AC3E}">
        <p14:creationId xmlns:p14="http://schemas.microsoft.com/office/powerpoint/2010/main" val="288790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C04C5CAF-10CC-334F-8A54-8E894F7CEA6A}" type="slidenum">
              <a:rPr lang="en-VN" smtClean="0"/>
              <a:t>6</a:t>
            </a:fld>
            <a:endParaRPr lang="en-VN"/>
          </a:p>
        </p:txBody>
      </p:sp>
    </p:spTree>
    <p:extLst>
      <p:ext uri="{BB962C8B-B14F-4D97-AF65-F5344CB8AC3E}">
        <p14:creationId xmlns:p14="http://schemas.microsoft.com/office/powerpoint/2010/main" val="215803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C04C5CAF-10CC-334F-8A54-8E894F7CEA6A}" type="slidenum">
              <a:rPr lang="en-VN" smtClean="0"/>
              <a:t>8</a:t>
            </a:fld>
            <a:endParaRPr lang="en-VN"/>
          </a:p>
        </p:txBody>
      </p:sp>
    </p:spTree>
    <p:extLst>
      <p:ext uri="{BB962C8B-B14F-4D97-AF65-F5344CB8AC3E}">
        <p14:creationId xmlns:p14="http://schemas.microsoft.com/office/powerpoint/2010/main" val="384425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C04C5CAF-10CC-334F-8A54-8E894F7CEA6A}" type="slidenum">
              <a:rPr lang="en-VN" smtClean="0"/>
              <a:t>9</a:t>
            </a:fld>
            <a:endParaRPr lang="en-VN"/>
          </a:p>
        </p:txBody>
      </p:sp>
    </p:spTree>
    <p:extLst>
      <p:ext uri="{BB962C8B-B14F-4D97-AF65-F5344CB8AC3E}">
        <p14:creationId xmlns:p14="http://schemas.microsoft.com/office/powerpoint/2010/main" val="217185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63B8-60A2-8C41-A670-F84F31637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D35D578D-42E4-7E49-96FD-BD0A472DF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1C5757F9-6242-904B-8989-C25227466549}"/>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9B2F9810-61B9-9A4B-BC82-6FC64FE7B605}"/>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241F549-4657-1B49-91C7-6FBB44CA2BB0}"/>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425803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2335-2848-6F41-B5D7-F6C90119D025}"/>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BDD9D66-D630-A747-A023-40AEB940EA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8F0DEF95-811E-AD47-9F38-F9DC696CCB00}"/>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1E7B37B9-51DF-964F-99A4-801924BFFB9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C343C2C3-FE47-9D46-9A12-B6B277C4AEEA}"/>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97023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EC7FC4-542F-3241-ACD3-8D3C8A3BC9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1BE39925-11E5-5E4B-B6FE-EFD779BFE2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89B58E4-5AD6-0F4F-99C5-622A3FF6EC3D}"/>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1D134F18-6932-2841-8092-13647C5C6322}"/>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A56A4D8-C1EC-DE45-A715-A81630080680}"/>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358070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503B-FE2F-844A-A100-C14BEBCD6C32}"/>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6530344B-2A3A-E742-8981-0A10B24E20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156C4E6B-B480-3B4B-84AB-85193BA64258}"/>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BB65EB0F-0F6B-4F49-AF23-022E8FBA3AF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109495F-ECE4-8345-9A73-D9277B42D9B3}"/>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35055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F206-D95A-364F-AB51-9D0D825E8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03BA594D-FC02-394C-9BD8-D6F9B84F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4E25CC-1052-B34E-A750-C4EDCAF99542}"/>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FEB2DB1C-20D2-E64F-98FB-9D6F5CEABA3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2DA2E412-A927-FC4D-9E19-749358A49388}"/>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42423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EE7E2-128F-0744-854B-DBD7827661C5}"/>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230121CD-ED80-6E41-92FE-B32436B60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34BDCDB8-0EBB-5148-9470-A393391116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75E1A67B-32FF-9844-89AD-4113666D8AA8}"/>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6" name="Footer Placeholder 5">
            <a:extLst>
              <a:ext uri="{FF2B5EF4-FFF2-40B4-BE49-F238E27FC236}">
                <a16:creationId xmlns:a16="http://schemas.microsoft.com/office/drawing/2014/main" id="{128AAEDD-CF97-E146-8B61-3C6055D2292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EBF7543E-95B6-074D-B342-AE51BA13FA47}"/>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348267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0799-4656-7E44-8775-B7B5B8762DBA}"/>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2432CEF1-902A-7046-9786-6C7F97BD0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697ADE-E189-D74C-BD9E-C35B7034D6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0BE34017-15C1-564C-B9A5-4D37AF3E45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65CC04-44DF-3946-ACB0-6D97E30C17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6E6E35DA-9D0A-EF4F-83EA-1C0F80A74646}"/>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8" name="Footer Placeholder 7">
            <a:extLst>
              <a:ext uri="{FF2B5EF4-FFF2-40B4-BE49-F238E27FC236}">
                <a16:creationId xmlns:a16="http://schemas.microsoft.com/office/drawing/2014/main" id="{30A7A95A-9C83-1145-BA33-61D65DB044AB}"/>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A2F1E58D-7788-2A43-96FB-E8E708CCDD93}"/>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417258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40CCE-8649-F040-8F6B-0B938478CD9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CBF6972E-C19B-1A4D-BD2A-D49F01B9BDBC}"/>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4" name="Footer Placeholder 3">
            <a:extLst>
              <a:ext uri="{FF2B5EF4-FFF2-40B4-BE49-F238E27FC236}">
                <a16:creationId xmlns:a16="http://schemas.microsoft.com/office/drawing/2014/main" id="{252E41DB-5378-6241-95C8-B4F10ABE5D9D}"/>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D8EA1C4-80A6-9D48-92CF-A6BF5D6B7BED}"/>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10601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603265-1707-0645-8197-A112400AD20D}"/>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3" name="Footer Placeholder 2">
            <a:extLst>
              <a:ext uri="{FF2B5EF4-FFF2-40B4-BE49-F238E27FC236}">
                <a16:creationId xmlns:a16="http://schemas.microsoft.com/office/drawing/2014/main" id="{B4402CE8-B144-2144-8F60-19FFCE21821C}"/>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35F7B136-2191-F745-B0B1-C3551A6F73C5}"/>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106455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0C3D-7AC1-B044-B7F1-C067BD737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14ABE533-4755-D04B-BF09-B61A77932A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15035360-FACF-6048-81EB-4956E1B15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7CB7FE-6D12-AC44-AC8C-6558FEE38005}"/>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6" name="Footer Placeholder 5">
            <a:extLst>
              <a:ext uri="{FF2B5EF4-FFF2-40B4-BE49-F238E27FC236}">
                <a16:creationId xmlns:a16="http://schemas.microsoft.com/office/drawing/2014/main" id="{541F8578-EC70-5241-9058-EC1F1A01B78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748B620B-F2EE-7E4F-9ACB-B05BEB189662}"/>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382673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5A2E-E826-FB4B-ABBB-8C5CC8892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5BD5B2D-C74A-BA43-9FCF-0D7229B6C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6BFC0F42-E139-F340-A013-A3186030E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A996F-049D-374C-8945-D534F4474C37}"/>
              </a:ext>
            </a:extLst>
          </p:cNvPr>
          <p:cNvSpPr>
            <a:spLocks noGrp="1"/>
          </p:cNvSpPr>
          <p:nvPr>
            <p:ph type="dt" sz="half" idx="10"/>
          </p:nvPr>
        </p:nvSpPr>
        <p:spPr/>
        <p:txBody>
          <a:bodyPr/>
          <a:lstStyle/>
          <a:p>
            <a:fld id="{5DD7DA0D-C758-2043-BB39-21A6B90BC41A}" type="datetimeFigureOut">
              <a:rPr lang="en-VN" smtClean="0"/>
              <a:t>09/19/2023</a:t>
            </a:fld>
            <a:endParaRPr lang="en-VN"/>
          </a:p>
        </p:txBody>
      </p:sp>
      <p:sp>
        <p:nvSpPr>
          <p:cNvPr id="6" name="Footer Placeholder 5">
            <a:extLst>
              <a:ext uri="{FF2B5EF4-FFF2-40B4-BE49-F238E27FC236}">
                <a16:creationId xmlns:a16="http://schemas.microsoft.com/office/drawing/2014/main" id="{A70A1D9D-CD57-064F-BD0E-2DD7C21AAB19}"/>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4A50E60-1D16-A84D-B8FD-73BC60D4FE58}"/>
              </a:ext>
            </a:extLst>
          </p:cNvPr>
          <p:cNvSpPr>
            <a:spLocks noGrp="1"/>
          </p:cNvSpPr>
          <p:nvPr>
            <p:ph type="sldNum" sz="quarter" idx="12"/>
          </p:nvPr>
        </p:nvSpPr>
        <p:spPr/>
        <p:txBody>
          <a:bodyPr/>
          <a:lstStyle/>
          <a:p>
            <a:fld id="{1B5E949C-892F-C04E-B237-332779CD4951}" type="slidenum">
              <a:rPr lang="en-VN" smtClean="0"/>
              <a:t>‹#›</a:t>
            </a:fld>
            <a:endParaRPr lang="en-VN"/>
          </a:p>
        </p:txBody>
      </p:sp>
    </p:spTree>
    <p:extLst>
      <p:ext uri="{BB962C8B-B14F-4D97-AF65-F5344CB8AC3E}">
        <p14:creationId xmlns:p14="http://schemas.microsoft.com/office/powerpoint/2010/main" val="541916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B7574-8D7E-D344-8F01-A3F312740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836DE88-F84B-F340-871E-3F4A3ECAE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3E3BCFAC-92D5-F643-93F4-5FDA8FF3D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7DA0D-C758-2043-BB39-21A6B90BC41A}" type="datetimeFigureOut">
              <a:rPr lang="en-VN" smtClean="0"/>
              <a:t>09/19/2023</a:t>
            </a:fld>
            <a:endParaRPr lang="en-VN"/>
          </a:p>
        </p:txBody>
      </p:sp>
      <p:sp>
        <p:nvSpPr>
          <p:cNvPr id="5" name="Footer Placeholder 4">
            <a:extLst>
              <a:ext uri="{FF2B5EF4-FFF2-40B4-BE49-F238E27FC236}">
                <a16:creationId xmlns:a16="http://schemas.microsoft.com/office/drawing/2014/main" id="{5018EABC-BE69-E04D-9807-777F84ED49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A4D20AF7-F025-7B4D-A411-CEA4C959F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E949C-892F-C04E-B237-332779CD4951}" type="slidenum">
              <a:rPr lang="en-VN" smtClean="0"/>
              <a:t>‹#›</a:t>
            </a:fld>
            <a:endParaRPr lang="en-VN"/>
          </a:p>
        </p:txBody>
      </p:sp>
    </p:spTree>
    <p:extLst>
      <p:ext uri="{BB962C8B-B14F-4D97-AF65-F5344CB8AC3E}">
        <p14:creationId xmlns:p14="http://schemas.microsoft.com/office/powerpoint/2010/main" val="1688553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m4a"/><Relationship Id="rId7" Type="http://schemas.openxmlformats.org/officeDocument/2006/relationships/image" Target="../media/image5.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6.m4a"/><Relationship Id="rId7" Type="http://schemas.openxmlformats.org/officeDocument/2006/relationships/image" Target="../media/image6.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notesSlide" Target="../notesSlides/notesSlide2.xml"/><Relationship Id="rId5" Type="http://schemas.openxmlformats.org/officeDocument/2006/relationships/slideLayout" Target="../slideLayouts/slideLayout1.xml"/><Relationship Id="rId10" Type="http://schemas.openxmlformats.org/officeDocument/2006/relationships/comments" Target="../comments/comment1.xml"/><Relationship Id="rId4" Type="http://schemas.openxmlformats.org/officeDocument/2006/relationships/audio" Target="../media/media6.m4a"/><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NULL" TargetMode="External"/><Relationship Id="rId7"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media11.m4a"/><Relationship Id="rId11" Type="http://schemas.openxmlformats.org/officeDocument/2006/relationships/image" Target="../media/image3.png"/><Relationship Id="rId5" Type="http://schemas.microsoft.com/office/2007/relationships/media" Target="../media/media11.m4a"/><Relationship Id="rId10" Type="http://schemas.openxmlformats.org/officeDocument/2006/relationships/image" Target="../media/image7.png"/><Relationship Id="rId4" Type="http://schemas.microsoft.com/office/2007/relationships/media" Target="../media/media10.m4a"/><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media" Target="../media/media13.m4a"/><Relationship Id="rId7" Type="http://schemas.openxmlformats.org/officeDocument/2006/relationships/image" Target="../media/image11.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notesSlide" Target="../notesSlides/notesSlide4.xml"/><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13.m4a"/><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media" Target="../media/media15.m4a"/><Relationship Id="rId7" Type="http://schemas.openxmlformats.org/officeDocument/2006/relationships/image" Target="../media/image11.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notesSlide" Target="../notesSlides/notesSlide5.xml"/><Relationship Id="rId5" Type="http://schemas.openxmlformats.org/officeDocument/2006/relationships/slideLayout" Target="../slideLayouts/slideLayout2.xml"/><Relationship Id="rId10" Type="http://schemas.openxmlformats.org/officeDocument/2006/relationships/image" Target="../media/image3.png"/><Relationship Id="rId4" Type="http://schemas.openxmlformats.org/officeDocument/2006/relationships/audio" Target="../media/media15.m4a"/><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2625-9867-AB47-B234-00BEE457BB62}"/>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F2A066A5-519D-5E4C-8834-AB4B3B187602}"/>
              </a:ext>
            </a:extLst>
          </p:cNvPr>
          <p:cNvSpPr>
            <a:spLocks noGrp="1"/>
          </p:cNvSpPr>
          <p:nvPr>
            <p:ph type="subTitle" idx="1"/>
          </p:nvPr>
        </p:nvSpPr>
        <p:spPr/>
        <p:txBody>
          <a:bodyPr/>
          <a:lstStyle/>
          <a:p>
            <a:endParaRPr lang="en-VN"/>
          </a:p>
        </p:txBody>
      </p:sp>
      <p:pic>
        <p:nvPicPr>
          <p:cNvPr id="4" name="Picture 2" descr="TNXH tuần 22">
            <a:extLst>
              <a:ext uri="{FF2B5EF4-FFF2-40B4-BE49-F238E27FC236}">
                <a16:creationId xmlns:a16="http://schemas.microsoft.com/office/drawing/2014/main" id="{1678848E-FE35-F544-97A8-6BCC19A03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5">
            <a:extLst>
              <a:ext uri="{FF2B5EF4-FFF2-40B4-BE49-F238E27FC236}">
                <a16:creationId xmlns:a16="http://schemas.microsoft.com/office/drawing/2014/main" id="{BF3F9CDC-E227-5644-9294-4464A9046D80}"/>
              </a:ext>
            </a:extLst>
          </p:cNvPr>
          <p:cNvSpPr txBox="1">
            <a:spLocks noChangeArrowheads="1"/>
          </p:cNvSpPr>
          <p:nvPr/>
        </p:nvSpPr>
        <p:spPr bwMode="auto">
          <a:xfrm>
            <a:off x="2681288" y="444087"/>
            <a:ext cx="684847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VN" altLang="en-VN" sz="1800" b="1" dirty="0">
                <a:solidFill>
                  <a:srgbClr val="0070C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lnSpc>
                <a:spcPct val="100000"/>
              </a:lnSpc>
              <a:spcBef>
                <a:spcPct val="0"/>
              </a:spcBef>
              <a:buFontTx/>
              <a:buNone/>
            </a:pPr>
            <a:r>
              <a:rPr lang="en-VN" altLang="en-VN" sz="1800" b="1" dirty="0">
                <a:solidFill>
                  <a:srgbClr val="0070C0"/>
                </a:solidFill>
                <a:latin typeface="Times New Roman" panose="02020603050405020304" pitchFamily="18" charset="0"/>
                <a:cs typeface="Times New Roman" panose="02020603050405020304" pitchFamily="18" charset="0"/>
              </a:rPr>
              <a:t>TRƯỜNG MN HOA </a:t>
            </a:r>
            <a:r>
              <a:rPr lang="en-US" altLang="en-VN" sz="1800" b="1" dirty="0" smtClean="0">
                <a:solidFill>
                  <a:srgbClr val="0070C0"/>
                </a:solidFill>
                <a:latin typeface="Times New Roman" panose="02020603050405020304" pitchFamily="18" charset="0"/>
                <a:cs typeface="Times New Roman" panose="02020603050405020304" pitchFamily="18" charset="0"/>
              </a:rPr>
              <a:t>MỘC LAN</a:t>
            </a:r>
            <a:endParaRPr lang="en-VN" altLang="en-VN" sz="1800" b="1" dirty="0">
              <a:solidFill>
                <a:srgbClr val="0070C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solidFill>
                <a:srgbClr val="0070C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endParaRPr lang="en-VN" altLang="en-VN" sz="18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VN" altLang="en-VN" sz="2400" b="1" dirty="0">
                <a:solidFill>
                  <a:srgbClr val="0070C0"/>
                </a:solidFill>
                <a:latin typeface="Times New Roman" panose="02020603050405020304" pitchFamily="18" charset="0"/>
                <a:cs typeface="Times New Roman" panose="02020603050405020304" pitchFamily="18" charset="0"/>
              </a:rPr>
              <a:t>LĨNH VỰC PHÁT TRIỂN NHẬN THỨC</a:t>
            </a:r>
          </a:p>
          <a:p>
            <a:pPr algn="ctr" eaLnBrk="1" hangingPunct="1">
              <a:lnSpc>
                <a:spcPct val="100000"/>
              </a:lnSpc>
              <a:spcBef>
                <a:spcPct val="0"/>
              </a:spcBef>
              <a:buFontTx/>
              <a:buNone/>
            </a:pPr>
            <a:endParaRPr lang="en-VN" altLang="en-VN" sz="1800" b="1" dirty="0">
              <a:solidFill>
                <a:srgbClr val="0070C0"/>
              </a:solidFill>
              <a:latin typeface="Times New Roman" panose="02020603050405020304" pitchFamily="18" charset="0"/>
              <a:cs typeface="Times New Roman" panose="02020603050405020304" pitchFamily="18" charset="0"/>
            </a:endParaRPr>
          </a:p>
          <a:p>
            <a:pPr algn="ctr">
              <a:lnSpc>
                <a:spcPct val="100000"/>
              </a:lnSpc>
              <a:spcBef>
                <a:spcPct val="0"/>
              </a:spcBef>
              <a:buNone/>
            </a:pPr>
            <a:r>
              <a:rPr lang="en-VN" altLang="en-VN" sz="2400" b="1" dirty="0">
                <a:solidFill>
                  <a:srgbClr val="0070C0"/>
                </a:solidFill>
                <a:latin typeface="Times New Roman" panose="02020603050405020304" pitchFamily="18" charset="0"/>
                <a:cs typeface="Times New Roman" panose="02020603050405020304" pitchFamily="18" charset="0"/>
              </a:rPr>
              <a:t>Đề tài: </a:t>
            </a:r>
            <a:r>
              <a:rPr lang="en-VN" sz="2400" b="1" dirty="0">
                <a:solidFill>
                  <a:srgbClr val="0070C0"/>
                </a:solidFill>
                <a:latin typeface="Times New Roman" panose="02020603050405020304" pitchFamily="18" charset="0"/>
                <a:cs typeface="Times New Roman" panose="02020603050405020304" pitchFamily="18" charset="0"/>
              </a:rPr>
              <a:t>Dạy trẻ đo độ dài của một vật bằng một đơn vị đo</a:t>
            </a:r>
          </a:p>
          <a:p>
            <a:pPr algn="ctr" eaLnBrk="1" hangingPunct="1">
              <a:lnSpc>
                <a:spcPct val="100000"/>
              </a:lnSpc>
              <a:spcBef>
                <a:spcPct val="0"/>
              </a:spcBef>
              <a:buFontTx/>
              <a:buNone/>
            </a:pPr>
            <a:endParaRPr lang="en-VN" altLang="en-VN" sz="2400" b="1" dirty="0">
              <a:solidFill>
                <a:srgbClr val="0070C0"/>
              </a:solidFill>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VN" altLang="en-VN" sz="2400" b="1" dirty="0">
                <a:solidFill>
                  <a:srgbClr val="0070C0"/>
                </a:solidFill>
                <a:latin typeface="Times New Roman" panose="02020603050405020304" pitchFamily="18" charset="0"/>
                <a:cs typeface="Times New Roman" panose="02020603050405020304" pitchFamily="18" charset="0"/>
              </a:rPr>
              <a:t>Lứa tuổi:  MGN 4 – 5 tuổi</a:t>
            </a:r>
          </a:p>
          <a:p>
            <a:pPr algn="ctr" eaLnBrk="1" hangingPunct="1">
              <a:lnSpc>
                <a:spcPct val="100000"/>
              </a:lnSpc>
              <a:spcBef>
                <a:spcPct val="0"/>
              </a:spcBef>
              <a:buFontTx/>
              <a:buNone/>
            </a:pPr>
            <a:endParaRPr lang="en-VN" altLang="en-VN" sz="1800" b="1" dirty="0">
              <a:solidFill>
                <a:srgbClr val="0070C0"/>
              </a:solidFill>
              <a:latin typeface="Times New Roman" panose="02020603050405020304" pitchFamily="18" charset="0"/>
              <a:cs typeface="Times New Roman" panose="02020603050405020304" pitchFamily="18" charset="0"/>
            </a:endParaRPr>
          </a:p>
        </p:txBody>
      </p:sp>
      <p:pic>
        <p:nvPicPr>
          <p:cNvPr id="6" name="Picture 7">
            <a:extLst>
              <a:ext uri="{FF2B5EF4-FFF2-40B4-BE49-F238E27FC236}">
                <a16:creationId xmlns:a16="http://schemas.microsoft.com/office/drawing/2014/main" id="{BDD83A57-8AB9-B145-B9E6-04E1E044E37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85640" y="1306656"/>
            <a:ext cx="1220719" cy="109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happy life cut" descr="happy life cut">
            <a:hlinkClick r:id="" action="ppaction://media"/>
            <a:extLst>
              <a:ext uri="{FF2B5EF4-FFF2-40B4-BE49-F238E27FC236}">
                <a16:creationId xmlns:a16="http://schemas.microsoft.com/office/drawing/2014/main" id="{E16CDE46-3261-2A47-8588-970A43FADDA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7788" y="-189786"/>
            <a:ext cx="812800" cy="812800"/>
          </a:xfrm>
          <a:prstGeom prst="rect">
            <a:avLst/>
          </a:prstGeom>
        </p:spPr>
      </p:pic>
    </p:spTree>
    <p:extLst>
      <p:ext uri="{BB962C8B-B14F-4D97-AF65-F5344CB8AC3E}">
        <p14:creationId xmlns:p14="http://schemas.microsoft.com/office/powerpoint/2010/main" val="41279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78" fill="hold"/>
                                        <p:tgtEl>
                                          <p:spTgt spid="8"/>
                                        </p:tgtEl>
                                      </p:cBhvr>
                                    </p:cmd>
                                  </p:childTnLst>
                                </p:cTn>
                              </p:par>
                              <p:par>
                                <p:cTn id="7" presetID="22" presetClass="entr" presetSubtype="4"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1000"/>
                                        <p:tgtEl>
                                          <p:spTgt spid="5"/>
                                        </p:tgtEl>
                                      </p:cBhvr>
                                    </p:animEffect>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8"/>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029BDA-E8BE-5E47-8743-AAFA47F4C09C}"/>
              </a:ext>
            </a:extLst>
          </p:cNvPr>
          <p:cNvPicPr>
            <a:picLocks noChangeAspect="1"/>
          </p:cNvPicPr>
          <p:nvPr/>
        </p:nvPicPr>
        <p:blipFill>
          <a:blip r:embed="rId4"/>
          <a:stretch>
            <a:fillRect/>
          </a:stretch>
        </p:blipFill>
        <p:spPr>
          <a:xfrm>
            <a:off x="-1" y="0"/>
            <a:ext cx="12218701" cy="6858000"/>
          </a:xfrm>
          <a:prstGeom prst="rect">
            <a:avLst/>
          </a:prstGeom>
        </p:spPr>
      </p:pic>
      <p:pic>
        <p:nvPicPr>
          <p:cNvPr id="4" name="Audio Recording Mar 12, 2022 at 11:59:44 PM" descr="Audio Recording Mar 12, 2022 at 11:59:44 PM">
            <a:hlinkClick r:id="" action="ppaction://media"/>
            <a:extLst>
              <a:ext uri="{FF2B5EF4-FFF2-40B4-BE49-F238E27FC236}">
                <a16:creationId xmlns:a16="http://schemas.microsoft.com/office/drawing/2014/main" id="{181F5FEB-591E-AC48-823C-96A11DF7591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85788" y="-844176"/>
            <a:ext cx="812800" cy="812800"/>
          </a:xfrm>
          <a:prstGeom prst="rect">
            <a:avLst/>
          </a:prstGeom>
        </p:spPr>
      </p:pic>
    </p:spTree>
    <p:extLst>
      <p:ext uri="{BB962C8B-B14F-4D97-AF65-F5344CB8AC3E}">
        <p14:creationId xmlns:p14="http://schemas.microsoft.com/office/powerpoint/2010/main" val="34492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uẩn bị" descr="Chuẩn bị">
            <a:hlinkClick r:id="" action="ppaction://media"/>
            <a:extLst>
              <a:ext uri="{FF2B5EF4-FFF2-40B4-BE49-F238E27FC236}">
                <a16:creationId xmlns:a16="http://schemas.microsoft.com/office/drawing/2014/main" id="{9E17DABD-4D58-8443-B2F8-42E40E06B596}"/>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0" y="0"/>
            <a:ext cx="12192000" cy="6858000"/>
          </a:xfrm>
          <a:prstGeom prst="rect">
            <a:avLst/>
          </a:prstGeom>
        </p:spPr>
      </p:pic>
      <p:pic>
        <p:nvPicPr>
          <p:cNvPr id="2" name="Audio Recording Mar 12, 2022 at 10:48:55 PM" descr="Audio Recording Mar 12, 2022 at 10:48:55 PM">
            <a:hlinkClick r:id="" action="ppaction://media"/>
            <a:extLst>
              <a:ext uri="{FF2B5EF4-FFF2-40B4-BE49-F238E27FC236}">
                <a16:creationId xmlns:a16="http://schemas.microsoft.com/office/drawing/2014/main" id="{3CB836EB-1143-2143-9D16-C976951ED9F5}"/>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65547" y="2831214"/>
            <a:ext cx="812800" cy="812800"/>
          </a:xfrm>
          <a:prstGeom prst="rect">
            <a:avLst/>
          </a:prstGeom>
        </p:spPr>
      </p:pic>
    </p:spTree>
    <p:extLst>
      <p:ext uri="{BB962C8B-B14F-4D97-AF65-F5344CB8AC3E}">
        <p14:creationId xmlns:p14="http://schemas.microsoft.com/office/powerpoint/2010/main" val="27790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0" fill="hold"/>
                                        <p:tgtEl>
                                          <p:spTgt spid="4"/>
                                        </p:tgtEl>
                                      </p:cBhvr>
                                    </p:cmd>
                                  </p:childTnLst>
                                </p:cTn>
                              </p:par>
                              <p:par>
                                <p:cTn id="7" presetID="1" presetClass="mediacall" presetSubtype="0" fill="hold" nodeType="withEffect">
                                  <p:stCondLst>
                                    <p:cond delay="0"/>
                                  </p:stCondLst>
                                  <p:childTnLst>
                                    <p:cmd type="call" cmd="playFrom(0.0)">
                                      <p:cBhvr>
                                        <p:cTn id="8" dur="18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154727-15E0-104D-ADDA-B2F9E199EB0E}"/>
              </a:ext>
            </a:extLst>
          </p:cNvPr>
          <p:cNvPicPr>
            <a:picLocks noChangeAspect="1"/>
          </p:cNvPicPr>
          <p:nvPr/>
        </p:nvPicPr>
        <p:blipFill rotWithShape="1">
          <a:blip r:embed="rId7"/>
          <a:srcRect l="8119" r="9614"/>
          <a:stretch/>
        </p:blipFill>
        <p:spPr>
          <a:xfrm>
            <a:off x="2074318" y="2295939"/>
            <a:ext cx="8173986" cy="4562061"/>
          </a:xfrm>
          <a:prstGeom prst="rect">
            <a:avLst/>
          </a:prstGeom>
        </p:spPr>
      </p:pic>
      <p:pic>
        <p:nvPicPr>
          <p:cNvPr id="7" name="Picture 6">
            <a:extLst>
              <a:ext uri="{FF2B5EF4-FFF2-40B4-BE49-F238E27FC236}">
                <a16:creationId xmlns:a16="http://schemas.microsoft.com/office/drawing/2014/main" id="{0C847EBA-9C49-954E-9F3F-395F3826145E}"/>
              </a:ext>
            </a:extLst>
          </p:cNvPr>
          <p:cNvPicPr>
            <a:picLocks noChangeAspect="1"/>
          </p:cNvPicPr>
          <p:nvPr/>
        </p:nvPicPr>
        <p:blipFill rotWithShape="1">
          <a:blip r:embed="rId8"/>
          <a:srcRect l="21786" t="7408" r="25595" b="69947"/>
          <a:stretch/>
        </p:blipFill>
        <p:spPr>
          <a:xfrm>
            <a:off x="2074319" y="438110"/>
            <a:ext cx="1678774" cy="406400"/>
          </a:xfrm>
          <a:prstGeom prst="rect">
            <a:avLst/>
          </a:prstGeom>
        </p:spPr>
      </p:pic>
      <p:pic>
        <p:nvPicPr>
          <p:cNvPr id="8" name="Picture 7">
            <a:extLst>
              <a:ext uri="{FF2B5EF4-FFF2-40B4-BE49-F238E27FC236}">
                <a16:creationId xmlns:a16="http://schemas.microsoft.com/office/drawing/2014/main" id="{9DFB7DEE-0B3B-A440-B16C-437E096F2F71}"/>
              </a:ext>
            </a:extLst>
          </p:cNvPr>
          <p:cNvPicPr>
            <a:picLocks noChangeAspect="1"/>
          </p:cNvPicPr>
          <p:nvPr/>
        </p:nvPicPr>
        <p:blipFill rotWithShape="1">
          <a:blip r:embed="rId8"/>
          <a:srcRect l="21786" t="7408" r="25595" b="69947"/>
          <a:stretch/>
        </p:blipFill>
        <p:spPr>
          <a:xfrm>
            <a:off x="3707175" y="1904053"/>
            <a:ext cx="1678774" cy="406400"/>
          </a:xfrm>
          <a:prstGeom prst="rect">
            <a:avLst/>
          </a:prstGeom>
        </p:spPr>
      </p:pic>
      <p:pic>
        <p:nvPicPr>
          <p:cNvPr id="9" name="Picture 8">
            <a:extLst>
              <a:ext uri="{FF2B5EF4-FFF2-40B4-BE49-F238E27FC236}">
                <a16:creationId xmlns:a16="http://schemas.microsoft.com/office/drawing/2014/main" id="{C7B37A24-5F68-3F4C-898A-3C5B3BCA121D}"/>
              </a:ext>
            </a:extLst>
          </p:cNvPr>
          <p:cNvPicPr>
            <a:picLocks noChangeAspect="1"/>
          </p:cNvPicPr>
          <p:nvPr/>
        </p:nvPicPr>
        <p:blipFill rotWithShape="1">
          <a:blip r:embed="rId8"/>
          <a:srcRect l="21786" t="7408" r="25595" b="69947"/>
          <a:stretch/>
        </p:blipFill>
        <p:spPr>
          <a:xfrm>
            <a:off x="5340102" y="1904053"/>
            <a:ext cx="1678774" cy="406400"/>
          </a:xfrm>
          <a:prstGeom prst="rect">
            <a:avLst/>
          </a:prstGeom>
        </p:spPr>
      </p:pic>
      <p:pic>
        <p:nvPicPr>
          <p:cNvPr id="10" name="Picture 9">
            <a:extLst>
              <a:ext uri="{FF2B5EF4-FFF2-40B4-BE49-F238E27FC236}">
                <a16:creationId xmlns:a16="http://schemas.microsoft.com/office/drawing/2014/main" id="{F596323A-FE14-AB47-9495-C96A94361F7A}"/>
              </a:ext>
            </a:extLst>
          </p:cNvPr>
          <p:cNvPicPr>
            <a:picLocks noChangeAspect="1"/>
          </p:cNvPicPr>
          <p:nvPr/>
        </p:nvPicPr>
        <p:blipFill rotWithShape="1">
          <a:blip r:embed="rId8"/>
          <a:srcRect l="21786" t="7408" r="25595" b="69947"/>
          <a:stretch/>
        </p:blipFill>
        <p:spPr>
          <a:xfrm>
            <a:off x="6972958" y="1904053"/>
            <a:ext cx="1678774" cy="406400"/>
          </a:xfrm>
          <a:prstGeom prst="rect">
            <a:avLst/>
          </a:prstGeom>
        </p:spPr>
      </p:pic>
      <p:pic>
        <p:nvPicPr>
          <p:cNvPr id="11" name="Picture 10">
            <a:extLst>
              <a:ext uri="{FF2B5EF4-FFF2-40B4-BE49-F238E27FC236}">
                <a16:creationId xmlns:a16="http://schemas.microsoft.com/office/drawing/2014/main" id="{AC780C48-A7E8-E348-8AC1-C649F8C4EFED}"/>
              </a:ext>
            </a:extLst>
          </p:cNvPr>
          <p:cNvPicPr>
            <a:picLocks noChangeAspect="1"/>
          </p:cNvPicPr>
          <p:nvPr/>
        </p:nvPicPr>
        <p:blipFill rotWithShape="1">
          <a:blip r:embed="rId8"/>
          <a:srcRect l="21786" t="7408" r="25595" b="69947"/>
          <a:stretch/>
        </p:blipFill>
        <p:spPr>
          <a:xfrm>
            <a:off x="8598561" y="1904053"/>
            <a:ext cx="1678774" cy="406400"/>
          </a:xfrm>
          <a:prstGeom prst="rect">
            <a:avLst/>
          </a:prstGeom>
        </p:spPr>
      </p:pic>
      <p:cxnSp>
        <p:nvCxnSpPr>
          <p:cNvPr id="13" name="Straight Connector 12">
            <a:extLst>
              <a:ext uri="{FF2B5EF4-FFF2-40B4-BE49-F238E27FC236}">
                <a16:creationId xmlns:a16="http://schemas.microsoft.com/office/drawing/2014/main" id="{5B26EE43-A5F1-3D45-9716-96858435183B}"/>
              </a:ext>
            </a:extLst>
          </p:cNvPr>
          <p:cNvCxnSpPr/>
          <p:nvPr/>
        </p:nvCxnSpPr>
        <p:spPr>
          <a:xfrm>
            <a:off x="3721689" y="2107250"/>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7DB62F16-B2FB-2949-BF1C-606A0BAD7A23}"/>
              </a:ext>
            </a:extLst>
          </p:cNvPr>
          <p:cNvCxnSpPr/>
          <p:nvPr/>
        </p:nvCxnSpPr>
        <p:spPr>
          <a:xfrm>
            <a:off x="5354543" y="2099994"/>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B09BC39-ED5F-474A-9967-289F4F5017CC}"/>
              </a:ext>
            </a:extLst>
          </p:cNvPr>
          <p:cNvCxnSpPr/>
          <p:nvPr/>
        </p:nvCxnSpPr>
        <p:spPr>
          <a:xfrm>
            <a:off x="6986251" y="2099995"/>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63F9B974-4A69-D143-8331-BC89E074A1A9}"/>
              </a:ext>
            </a:extLst>
          </p:cNvPr>
          <p:cNvCxnSpPr/>
          <p:nvPr/>
        </p:nvCxnSpPr>
        <p:spPr>
          <a:xfrm>
            <a:off x="8619105" y="2092739"/>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pic>
        <p:nvPicPr>
          <p:cNvPr id="3" name="Audio Recording Mar 12, 2022 at 10:17:35 PM" descr="Audio Recording Mar 12, 2022 at 10:17:35 PM">
            <a:hlinkClick r:id="" action="ppaction://media"/>
            <a:extLst>
              <a:ext uri="{FF2B5EF4-FFF2-40B4-BE49-F238E27FC236}">
                <a16:creationId xmlns:a16="http://schemas.microsoft.com/office/drawing/2014/main" id="{30E37B1C-B755-DD4E-A905-9E0A303880C8}"/>
              </a:ext>
            </a:extLst>
          </p:cNvPr>
          <p:cNvPicPr>
            <a:picLocks noChangeAspect="1"/>
          </p:cNvPicPr>
          <p:nvPr>
            <a:audioFile r:link="rId1"/>
            <p:extLst>
              <p:ext uri="{DAA4B4D4-6D71-4841-9C94-3DE7FCFB9230}">
                <p14:media xmlns:p14="http://schemas.microsoft.com/office/powerpoint/2010/main" r:embed="rId2">
                  <p14:trim end="12302.2016"/>
                </p14:media>
              </p:ext>
            </p:extLst>
          </p:nvPr>
        </p:nvPicPr>
        <p:blipFill>
          <a:blip r:embed="rId9"/>
          <a:stretch>
            <a:fillRect/>
          </a:stretch>
        </p:blipFill>
        <p:spPr>
          <a:xfrm>
            <a:off x="-1572349" y="2387506"/>
            <a:ext cx="812800" cy="812800"/>
          </a:xfrm>
          <a:prstGeom prst="rect">
            <a:avLst/>
          </a:prstGeom>
        </p:spPr>
      </p:pic>
      <p:pic>
        <p:nvPicPr>
          <p:cNvPr id="4" name="Audio Recording Mar 12, 2022 at 10:21:20 PM" descr="Audio Recording Mar 12, 2022 at 10:21:20 PM">
            <a:hlinkClick r:id="" action="ppaction://media"/>
            <a:extLst>
              <a:ext uri="{FF2B5EF4-FFF2-40B4-BE49-F238E27FC236}">
                <a16:creationId xmlns:a16="http://schemas.microsoft.com/office/drawing/2014/main" id="{60E45BA5-BF6A-7947-BE79-B57A26BBC25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572349" y="3429000"/>
            <a:ext cx="812800" cy="812800"/>
          </a:xfrm>
          <a:prstGeom prst="rect">
            <a:avLst/>
          </a:prstGeom>
        </p:spPr>
      </p:pic>
    </p:spTree>
    <p:extLst>
      <p:ext uri="{BB962C8B-B14F-4D97-AF65-F5344CB8AC3E}">
        <p14:creationId xmlns:p14="http://schemas.microsoft.com/office/powerpoint/2010/main" val="192250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5233" fill="hold"/>
                                        <p:tgtEl>
                                          <p:spTgt spid="3"/>
                                        </p:tgtEl>
                                      </p:cBhvr>
                                    </p:cmd>
                                  </p:childTnLst>
                                </p:cTn>
                              </p:par>
                              <p:par>
                                <p:cTn id="7" presetID="42" presetClass="path" presetSubtype="0" accel="50000" decel="50000" fill="hold" nodeType="withEffect">
                                  <p:stCondLst>
                                    <p:cond delay="10500"/>
                                  </p:stCondLst>
                                  <p:childTnLst>
                                    <p:animMotion origin="layout" path="M -2.29167E-6 1.48148E-6 L -2.29167E-6 0.21366 " pathEditMode="relative" rAng="0" ptsTypes="AA">
                                      <p:cBhvr>
                                        <p:cTn id="8" dur="2000" fill="hold"/>
                                        <p:tgtEl>
                                          <p:spTgt spid="7"/>
                                        </p:tgtEl>
                                        <p:attrNameLst>
                                          <p:attrName>ppt_x</p:attrName>
                                          <p:attrName>ppt_y</p:attrName>
                                        </p:attrNameLst>
                                      </p:cBhvr>
                                      <p:rCtr x="0" y="10671"/>
                                    </p:animMotion>
                                  </p:childTnLst>
                                </p:cTn>
                              </p:par>
                              <p:par>
                                <p:cTn id="9" presetID="22" presetClass="entr" presetSubtype="1" fill="hold" nodeType="withEffect">
                                  <p:stCondLst>
                                    <p:cond delay="2000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10" presetClass="exit" presetSubtype="0" fill="hold" nodeType="withEffect">
                                  <p:stCondLst>
                                    <p:cond delay="2400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ntr" presetSubtype="0" fill="hold" nodeType="withEffect">
                                  <p:stCondLst>
                                    <p:cond delay="26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22" presetClass="entr" presetSubtype="1" fill="hold" nodeType="withEffect">
                                  <p:stCondLst>
                                    <p:cond delay="350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10" presetClass="exit" presetSubtype="0" fill="hold" nodeType="withEffect">
                                  <p:stCondLst>
                                    <p:cond delay="3800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ntr" presetSubtype="0" fill="hold" nodeType="withEffect">
                                  <p:stCondLst>
                                    <p:cond delay="39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2" presetClass="entr" presetSubtype="1" fill="hold" nodeType="withEffect">
                                  <p:stCondLst>
                                    <p:cond delay="4100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10" presetClass="exit" presetSubtype="0" fill="hold" nodeType="withEffect">
                                  <p:stCondLst>
                                    <p:cond delay="4300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ntr" presetSubtype="0" fill="hold" nodeType="withEffect">
                                  <p:stCondLst>
                                    <p:cond delay="45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22" presetClass="entr" presetSubtype="1" fill="hold" nodeType="withEffect">
                                  <p:stCondLst>
                                    <p:cond delay="4700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500"/>
                                        <p:tgtEl>
                                          <p:spTgt spid="17"/>
                                        </p:tgtEl>
                                      </p:cBhvr>
                                    </p:animEffect>
                                  </p:childTnLst>
                                </p:cTn>
                              </p:par>
                              <p:par>
                                <p:cTn id="39" presetID="10" presetClass="exit" presetSubtype="0" fill="hold" nodeType="withEffect">
                                  <p:stCondLst>
                                    <p:cond delay="4900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 presetClass="mediacall" presetSubtype="0" fill="hold" nodeType="withEffect">
                                  <p:stCondLst>
                                    <p:cond delay="49000"/>
                                  </p:stCondLst>
                                  <p:childTnLst>
                                    <p:cmd type="call" cmd="playFrom(0.0)">
                                      <p:cBhvr>
                                        <p:cTn id="43" dur="8320" fill="hold"/>
                                        <p:tgtEl>
                                          <p:spTgt spid="4"/>
                                        </p:tgtEl>
                                      </p:cBhvr>
                                    </p:cmd>
                                  </p:childTnLst>
                                </p:cTn>
                              </p:par>
                              <p:par>
                                <p:cTn id="44" presetID="10" presetClass="entr" presetSubtype="0" fill="hold" nodeType="withEffect">
                                  <p:stCondLst>
                                    <p:cond delay="5000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audio>
              <p:cMediaNode vol="80000">
                <p:cTn id="48"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D4CB1F-62FC-9249-875B-C37165511CEE}"/>
              </a:ext>
            </a:extLst>
          </p:cNvPr>
          <p:cNvPicPr>
            <a:picLocks noChangeAspect="1"/>
          </p:cNvPicPr>
          <p:nvPr/>
        </p:nvPicPr>
        <p:blipFill rotWithShape="1">
          <a:blip r:embed="rId4"/>
          <a:srcRect l="8119" r="9614"/>
          <a:stretch/>
        </p:blipFill>
        <p:spPr>
          <a:xfrm>
            <a:off x="847684" y="2295939"/>
            <a:ext cx="8173986" cy="4562061"/>
          </a:xfrm>
          <a:prstGeom prst="rect">
            <a:avLst/>
          </a:prstGeom>
        </p:spPr>
      </p:pic>
      <p:cxnSp>
        <p:nvCxnSpPr>
          <p:cNvPr id="5" name="Straight Connector 4">
            <a:extLst>
              <a:ext uri="{FF2B5EF4-FFF2-40B4-BE49-F238E27FC236}">
                <a16:creationId xmlns:a16="http://schemas.microsoft.com/office/drawing/2014/main" id="{F3EE8F49-C22B-7B4C-8EF7-D0D9AE36D1ED}"/>
              </a:ext>
            </a:extLst>
          </p:cNvPr>
          <p:cNvCxnSpPr/>
          <p:nvPr/>
        </p:nvCxnSpPr>
        <p:spPr>
          <a:xfrm>
            <a:off x="2495055" y="2107250"/>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7B5C6901-6EBD-5D4E-8C06-2B55994EA0CE}"/>
              </a:ext>
            </a:extLst>
          </p:cNvPr>
          <p:cNvCxnSpPr/>
          <p:nvPr/>
        </p:nvCxnSpPr>
        <p:spPr>
          <a:xfrm>
            <a:off x="4127909" y="2099994"/>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2567BF22-13CC-A041-A16F-3D740324E7F3}"/>
              </a:ext>
            </a:extLst>
          </p:cNvPr>
          <p:cNvCxnSpPr/>
          <p:nvPr/>
        </p:nvCxnSpPr>
        <p:spPr>
          <a:xfrm>
            <a:off x="5759617" y="2099995"/>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0A7A4951-B3C3-EE43-B09F-8C9DDA27C5CF}"/>
              </a:ext>
            </a:extLst>
          </p:cNvPr>
          <p:cNvCxnSpPr/>
          <p:nvPr/>
        </p:nvCxnSpPr>
        <p:spPr>
          <a:xfrm>
            <a:off x="7392471" y="2092739"/>
            <a:ext cx="0" cy="360000"/>
          </a:xfrm>
          <a:prstGeom prst="line">
            <a:avLst/>
          </a:prstGeom>
          <a:ln w="44450">
            <a:solidFill>
              <a:srgbClr val="FFC000"/>
            </a:solidFill>
          </a:ln>
        </p:spPr>
        <p:style>
          <a:lnRef idx="3">
            <a:schemeClr val="dk1"/>
          </a:lnRef>
          <a:fillRef idx="0">
            <a:schemeClr val="dk1"/>
          </a:fillRef>
          <a:effectRef idx="2">
            <a:schemeClr val="dk1"/>
          </a:effectRef>
          <a:fontRef idx="minor">
            <a:schemeClr val="tx1"/>
          </a:fontRef>
        </p:style>
      </p:cxnSp>
      <p:sp>
        <p:nvSpPr>
          <p:cNvPr id="10" name="Rectangle 9">
            <a:extLst>
              <a:ext uri="{FF2B5EF4-FFF2-40B4-BE49-F238E27FC236}">
                <a16:creationId xmlns:a16="http://schemas.microsoft.com/office/drawing/2014/main" id="{82C05A0E-6ECF-0F41-B0D5-8C47C3324FD2}"/>
              </a:ext>
            </a:extLst>
          </p:cNvPr>
          <p:cNvSpPr/>
          <p:nvPr/>
        </p:nvSpPr>
        <p:spPr>
          <a:xfrm>
            <a:off x="1010811" y="1082320"/>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1</a:t>
            </a:r>
          </a:p>
        </p:txBody>
      </p:sp>
      <p:sp>
        <p:nvSpPr>
          <p:cNvPr id="11" name="Rectangle 10">
            <a:extLst>
              <a:ext uri="{FF2B5EF4-FFF2-40B4-BE49-F238E27FC236}">
                <a16:creationId xmlns:a16="http://schemas.microsoft.com/office/drawing/2014/main" id="{D2E55E6C-4D68-C244-836B-52F64B28B74F}"/>
              </a:ext>
            </a:extLst>
          </p:cNvPr>
          <p:cNvSpPr/>
          <p:nvPr/>
        </p:nvSpPr>
        <p:spPr>
          <a:xfrm>
            <a:off x="2657475" y="1082320"/>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2</a:t>
            </a:r>
          </a:p>
        </p:txBody>
      </p:sp>
      <p:sp>
        <p:nvSpPr>
          <p:cNvPr id="12" name="Rectangle 11">
            <a:extLst>
              <a:ext uri="{FF2B5EF4-FFF2-40B4-BE49-F238E27FC236}">
                <a16:creationId xmlns:a16="http://schemas.microsoft.com/office/drawing/2014/main" id="{E6450295-ECA3-3849-969D-18DA04063279}"/>
              </a:ext>
            </a:extLst>
          </p:cNvPr>
          <p:cNvSpPr/>
          <p:nvPr/>
        </p:nvSpPr>
        <p:spPr>
          <a:xfrm>
            <a:off x="4209568" y="1084211"/>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3</a:t>
            </a:r>
          </a:p>
        </p:txBody>
      </p:sp>
      <p:sp>
        <p:nvSpPr>
          <p:cNvPr id="13" name="Rectangle 12">
            <a:extLst>
              <a:ext uri="{FF2B5EF4-FFF2-40B4-BE49-F238E27FC236}">
                <a16:creationId xmlns:a16="http://schemas.microsoft.com/office/drawing/2014/main" id="{9A6E5B0D-6B83-B14E-9E6A-B648D2826532}"/>
              </a:ext>
            </a:extLst>
          </p:cNvPr>
          <p:cNvSpPr/>
          <p:nvPr/>
        </p:nvSpPr>
        <p:spPr>
          <a:xfrm>
            <a:off x="5856232" y="1082320"/>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4</a:t>
            </a:r>
          </a:p>
        </p:txBody>
      </p:sp>
      <p:sp>
        <p:nvSpPr>
          <p:cNvPr id="14" name="Rectangle 13">
            <a:extLst>
              <a:ext uri="{FF2B5EF4-FFF2-40B4-BE49-F238E27FC236}">
                <a16:creationId xmlns:a16="http://schemas.microsoft.com/office/drawing/2014/main" id="{FA3CCAFD-AFBB-9A47-A677-0C88B80CE423}"/>
              </a:ext>
            </a:extLst>
          </p:cNvPr>
          <p:cNvSpPr/>
          <p:nvPr/>
        </p:nvSpPr>
        <p:spPr>
          <a:xfrm>
            <a:off x="7502896" y="1082320"/>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5</a:t>
            </a:r>
          </a:p>
        </p:txBody>
      </p:sp>
      <p:sp>
        <p:nvSpPr>
          <p:cNvPr id="15" name="TextBox 14">
            <a:extLst>
              <a:ext uri="{FF2B5EF4-FFF2-40B4-BE49-F238E27FC236}">
                <a16:creationId xmlns:a16="http://schemas.microsoft.com/office/drawing/2014/main" id="{27665DF7-D92C-174E-AF7B-2412D52DF304}"/>
              </a:ext>
            </a:extLst>
          </p:cNvPr>
          <p:cNvSpPr txBox="1"/>
          <p:nvPr/>
        </p:nvSpPr>
        <p:spPr>
          <a:xfrm>
            <a:off x="9902283" y="1293541"/>
            <a:ext cx="1873405" cy="2092881"/>
          </a:xfrm>
          <a:prstGeom prst="rect">
            <a:avLst/>
          </a:prstGeom>
          <a:noFill/>
          <a:ln w="60325">
            <a:solidFill>
              <a:schemeClr val="tx1"/>
            </a:solidFill>
          </a:ln>
        </p:spPr>
        <p:txBody>
          <a:bodyPr wrap="square" rtlCol="0">
            <a:spAutoFit/>
          </a:bodyPr>
          <a:lstStyle/>
          <a:p>
            <a:pPr algn="ctr"/>
            <a:r>
              <a:rPr lang="en-VN" sz="13000" b="1" dirty="0"/>
              <a:t>5</a:t>
            </a:r>
          </a:p>
        </p:txBody>
      </p:sp>
      <p:pic>
        <p:nvPicPr>
          <p:cNvPr id="16" name="Audio Recording Mar 13, 2022 at 12:11:58 AM" descr="Audio Recording Mar 13, 2022 at 12:11:58 AM">
            <a:hlinkClick r:id="" action="ppaction://media"/>
            <a:extLst>
              <a:ext uri="{FF2B5EF4-FFF2-40B4-BE49-F238E27FC236}">
                <a16:creationId xmlns:a16="http://schemas.microsoft.com/office/drawing/2014/main" id="{27E453DC-6F8C-A14B-9697-89000D5BAE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40220" y="2616200"/>
            <a:ext cx="812800" cy="812800"/>
          </a:xfrm>
          <a:prstGeom prst="rect">
            <a:avLst/>
          </a:prstGeom>
        </p:spPr>
      </p:pic>
    </p:spTree>
    <p:extLst>
      <p:ext uri="{BB962C8B-B14F-4D97-AF65-F5344CB8AC3E}">
        <p14:creationId xmlns:p14="http://schemas.microsoft.com/office/powerpoint/2010/main" val="23441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080" fill="hold"/>
                                        <p:tgtEl>
                                          <p:spTgt spid="16"/>
                                        </p:tgtEl>
                                      </p:cBhvr>
                                    </p:cmd>
                                  </p:childTnLst>
                                </p:cTn>
                              </p:par>
                              <p:par>
                                <p:cTn id="7" presetID="22" presetClass="entr" presetSubtype="8" fill="hold" grpId="0" nodeType="withEffect">
                                  <p:stCondLst>
                                    <p:cond delay="600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par>
                                <p:cTn id="10" presetID="22" presetClass="entr" presetSubtype="8" fill="hold" grpId="0" nodeType="withEffect">
                                  <p:stCondLst>
                                    <p:cond delay="700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22" presetClass="entr" presetSubtype="8" fill="hold" grpId="0" nodeType="withEffect">
                                  <p:stCondLst>
                                    <p:cond delay="800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grpId="0" nodeType="withEffect">
                                  <p:stCondLst>
                                    <p:cond delay="90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1000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10" presetClass="entr" presetSubtype="0" fill="hold" grpId="0" nodeType="withEffect">
                                  <p:stCondLst>
                                    <p:cond delay="190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16"/>
                </p:tgtEl>
              </p:cMediaNode>
            </p:audio>
          </p:childTnLst>
        </p:cTn>
      </p:par>
    </p:tnLst>
    <p:bldLst>
      <p:bldP spid="10" grpId="0"/>
      <p:bldP spid="11" grpId="0"/>
      <p:bldP spid="12" grpId="0"/>
      <p:bldP spid="13" grpId="0"/>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A614-F1F4-AB43-A910-480C37CADBF9}"/>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EE7F3B4C-DEA7-0E4F-9A34-E2CA97B3317B}"/>
              </a:ext>
            </a:extLst>
          </p:cNvPr>
          <p:cNvSpPr>
            <a:spLocks noGrp="1"/>
          </p:cNvSpPr>
          <p:nvPr>
            <p:ph idx="1"/>
          </p:nvPr>
        </p:nvSpPr>
        <p:spPr/>
        <p:txBody>
          <a:bodyPr/>
          <a:lstStyle/>
          <a:p>
            <a:endParaRPr lang="en-VN"/>
          </a:p>
        </p:txBody>
      </p:sp>
      <p:pic>
        <p:nvPicPr>
          <p:cNvPr id="16386" name="Picture 2">
            <a:extLst>
              <a:ext uri="{FF2B5EF4-FFF2-40B4-BE49-F238E27FC236}">
                <a16:creationId xmlns:a16="http://schemas.microsoft.com/office/drawing/2014/main" id="{F83C229A-06A2-514E-9BE0-E33F0F322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37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DBC5CFF-637B-E841-B094-837BAD7A9FBA}"/>
              </a:ext>
            </a:extLst>
          </p:cNvPr>
          <p:cNvSpPr/>
          <p:nvPr/>
        </p:nvSpPr>
        <p:spPr>
          <a:xfrm>
            <a:off x="4335037" y="2478237"/>
            <a:ext cx="3521926" cy="1323439"/>
          </a:xfrm>
          <a:prstGeom prst="rect">
            <a:avLst/>
          </a:prstGeom>
          <a:noFill/>
        </p:spPr>
        <p:txBody>
          <a:bodyPr wrap="none" lIns="91440" tIns="45720" rIns="91440" bIns="45720">
            <a:spAutoFit/>
          </a:bodyPr>
          <a:lstStyle/>
          <a:p>
            <a:pPr algn="ctr"/>
            <a:r>
              <a:rPr lang="en-US" sz="8000" b="1" cap="none" spc="0" dirty="0" err="1">
                <a:ln w="0"/>
                <a:solidFill>
                  <a:schemeClr val="tx1"/>
                </a:solidFill>
                <a:effectLst>
                  <a:outerShdw blurRad="38100" dist="19050" dir="2700000" algn="tl" rotWithShape="0">
                    <a:schemeClr val="dk1">
                      <a:alpha val="40000"/>
                    </a:schemeClr>
                  </a:outerShdw>
                </a:effectLst>
              </a:rPr>
              <a:t>Củng</a:t>
            </a:r>
            <a:r>
              <a:rPr lang="en-US" sz="8000" b="1" cap="none" spc="0" dirty="0">
                <a:ln w="0"/>
                <a:solidFill>
                  <a:schemeClr val="tx1"/>
                </a:solidFill>
                <a:effectLst>
                  <a:outerShdw blurRad="38100" dist="19050" dir="2700000" algn="tl" rotWithShape="0">
                    <a:schemeClr val="dk1">
                      <a:alpha val="40000"/>
                    </a:schemeClr>
                  </a:outerShdw>
                </a:effectLst>
              </a:rPr>
              <a:t> </a:t>
            </a:r>
            <a:r>
              <a:rPr lang="en-US" sz="8000" b="1" cap="none" spc="0" dirty="0" err="1">
                <a:ln w="0"/>
                <a:solidFill>
                  <a:schemeClr val="tx1"/>
                </a:solidFill>
                <a:effectLst>
                  <a:outerShdw blurRad="38100" dist="19050" dir="2700000" algn="tl" rotWithShape="0">
                    <a:schemeClr val="dk1">
                      <a:alpha val="40000"/>
                    </a:schemeClr>
                  </a:outerShdw>
                </a:effectLst>
              </a:rPr>
              <a:t>cố</a:t>
            </a:r>
            <a:endParaRPr lang="en-US" sz="8000" b="1" cap="none" spc="0" dirty="0">
              <a:ln w="0"/>
              <a:solidFill>
                <a:schemeClr val="tx1"/>
              </a:solidFill>
              <a:effectLst>
                <a:outerShdw blurRad="38100" dist="19050" dir="2700000" algn="tl" rotWithShape="0">
                  <a:schemeClr val="dk1">
                    <a:alpha val="40000"/>
                  </a:schemeClr>
                </a:outerShdw>
              </a:effectLst>
            </a:endParaRPr>
          </a:p>
        </p:txBody>
      </p:sp>
      <p:pic>
        <p:nvPicPr>
          <p:cNvPr id="7" name="Audio Recording Mar 13, 2022 at 11:53:28 AM" descr="Audio Recording Mar 13, 2022 at 11:53:28 AM">
            <a:hlinkClick r:id="" action="ppaction://media"/>
            <a:extLst>
              <a:ext uri="{FF2B5EF4-FFF2-40B4-BE49-F238E27FC236}">
                <a16:creationId xmlns:a16="http://schemas.microsoft.com/office/drawing/2014/main" id="{B6939CAF-7C96-8C47-ABAA-B3A1CB9D90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521158" y="-1677853"/>
            <a:ext cx="812800" cy="812800"/>
          </a:xfrm>
          <a:prstGeom prst="rect">
            <a:avLst/>
          </a:prstGeom>
        </p:spPr>
      </p:pic>
    </p:spTree>
    <p:extLst>
      <p:ext uri="{BB962C8B-B14F-4D97-AF65-F5344CB8AC3E}">
        <p14:creationId xmlns:p14="http://schemas.microsoft.com/office/powerpoint/2010/main" val="2742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8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powerpoint wallpaper | Hình nền, Giáo dục, Nền">
            <a:extLst>
              <a:ext uri="{FF2B5EF4-FFF2-40B4-BE49-F238E27FC236}">
                <a16:creationId xmlns:a16="http://schemas.microsoft.com/office/drawing/2014/main" id="{1C7EAA66-1580-D444-AF13-D0F0EE9B5D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14B4C14-1A81-4D4F-A3E0-01753F4EA4DA}"/>
              </a:ext>
            </a:extLst>
          </p:cNvPr>
          <p:cNvSpPr/>
          <p:nvPr/>
        </p:nvSpPr>
        <p:spPr>
          <a:xfrm>
            <a:off x="1518434" y="215948"/>
            <a:ext cx="9198527" cy="1200329"/>
          </a:xfrm>
          <a:prstGeom prst="rect">
            <a:avLst/>
          </a:prstGeom>
          <a:noFill/>
        </p:spPr>
        <p:txBody>
          <a:bodyPr wrap="square" lIns="91440" tIns="45720" rIns="91440" bIns="45720">
            <a:spAutoFit/>
          </a:bodyPr>
          <a:lstStyle/>
          <a:p>
            <a:pPr algn="ctr"/>
            <a:r>
              <a:rPr lang="en-US" sz="3600" b="0" cap="none" spc="0" dirty="0" err="1">
                <a:ln w="0"/>
                <a:solidFill>
                  <a:srgbClr val="FF0000"/>
                </a:solidFill>
                <a:effectLst>
                  <a:outerShdw blurRad="38100" dist="19050" dir="2700000" algn="tl" rotWithShape="0">
                    <a:schemeClr val="dk1">
                      <a:alpha val="40000"/>
                    </a:schemeClr>
                  </a:outerShdw>
                </a:effectLst>
              </a:rPr>
              <a:t>Bé</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hãy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đếm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xem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chiếc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ví</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này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bằng</a:t>
            </a:r>
            <a:r>
              <a:rPr lang="en-US" sz="3600" b="0" cap="none" spc="0" dirty="0">
                <a:ln w="0"/>
                <a:solidFill>
                  <a:srgbClr val="FF0000"/>
                </a:solidFill>
                <a:effectLst>
                  <a:outerShdw blurRad="38100" dist="19050" dir="2700000" algn="tl" rotWithShape="0">
                    <a:schemeClr val="dk1">
                      <a:alpha val="40000"/>
                    </a:schemeClr>
                  </a:outerShdw>
                </a:effectLst>
              </a:rPr>
              <a:t> bao </a:t>
            </a:r>
            <a:r>
              <a:rPr lang="en-US" sz="3600" b="0" cap="none" spc="0" dirty="0" err="1">
                <a:ln w="0"/>
                <a:solidFill>
                  <a:srgbClr val="FF0000"/>
                </a:solidFill>
                <a:effectLst>
                  <a:outerShdw blurRad="38100" dist="19050" dir="2700000" algn="tl" rotWithShape="0">
                    <a:schemeClr val="dk1">
                      <a:alpha val="40000"/>
                    </a:schemeClr>
                  </a:outerShdw>
                </a:effectLst>
              </a:rPr>
              <a:t>nhiêu</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lần</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thước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đo</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nhé</a:t>
            </a:r>
            <a:r>
              <a:rPr lang="en-US" sz="3600" b="0" cap="none" spc="0" dirty="0">
                <a:ln w="0"/>
                <a:solidFill>
                  <a:srgbClr val="FF0000"/>
                </a:solidFill>
                <a:effectLst>
                  <a:outerShdw blurRad="38100" dist="19050" dir="2700000" algn="tl" rotWithShape="0">
                    <a:schemeClr val="dk1">
                      <a:alpha val="40000"/>
                    </a:schemeClr>
                  </a:outerShdw>
                </a:effectLst>
              </a:rPr>
              <a:t>. </a:t>
            </a:r>
          </a:p>
        </p:txBody>
      </p:sp>
      <p:pic>
        <p:nvPicPr>
          <p:cNvPr id="7" name="Picture 6">
            <a:extLst>
              <a:ext uri="{FF2B5EF4-FFF2-40B4-BE49-F238E27FC236}">
                <a16:creationId xmlns:a16="http://schemas.microsoft.com/office/drawing/2014/main" id="{B7005446-55AC-5F42-8CEA-BC6903ED8FD3}"/>
              </a:ext>
            </a:extLst>
          </p:cNvPr>
          <p:cNvPicPr>
            <a:picLocks noChangeAspect="1"/>
          </p:cNvPicPr>
          <p:nvPr/>
        </p:nvPicPr>
        <p:blipFill>
          <a:blip r:embed="rId9"/>
          <a:stretch>
            <a:fillRect/>
          </a:stretch>
        </p:blipFill>
        <p:spPr>
          <a:xfrm>
            <a:off x="3302457" y="2197196"/>
            <a:ext cx="5587086" cy="3204143"/>
          </a:xfrm>
          <a:prstGeom prst="rect">
            <a:avLst/>
          </a:prstGeom>
        </p:spPr>
      </p:pic>
      <p:pic>
        <p:nvPicPr>
          <p:cNvPr id="9" name="Picture 8">
            <a:extLst>
              <a:ext uri="{FF2B5EF4-FFF2-40B4-BE49-F238E27FC236}">
                <a16:creationId xmlns:a16="http://schemas.microsoft.com/office/drawing/2014/main" id="{1E156271-2D02-644A-83E6-854C7F19AD1D}"/>
              </a:ext>
            </a:extLst>
          </p:cNvPr>
          <p:cNvPicPr>
            <a:picLocks noChangeAspect="1"/>
          </p:cNvPicPr>
          <p:nvPr/>
        </p:nvPicPr>
        <p:blipFill rotWithShape="1">
          <a:blip r:embed="rId10"/>
          <a:srcRect l="21786" t="7408" r="25595" b="69947"/>
          <a:stretch/>
        </p:blipFill>
        <p:spPr>
          <a:xfrm>
            <a:off x="3627398" y="4782288"/>
            <a:ext cx="1678774" cy="406400"/>
          </a:xfrm>
          <a:prstGeom prst="rect">
            <a:avLst/>
          </a:prstGeom>
        </p:spPr>
      </p:pic>
      <p:pic>
        <p:nvPicPr>
          <p:cNvPr id="10" name="Picture 9">
            <a:extLst>
              <a:ext uri="{FF2B5EF4-FFF2-40B4-BE49-F238E27FC236}">
                <a16:creationId xmlns:a16="http://schemas.microsoft.com/office/drawing/2014/main" id="{231EF96D-910F-8A4B-9814-B676A68DDE56}"/>
              </a:ext>
            </a:extLst>
          </p:cNvPr>
          <p:cNvPicPr>
            <a:picLocks noChangeAspect="1"/>
          </p:cNvPicPr>
          <p:nvPr/>
        </p:nvPicPr>
        <p:blipFill rotWithShape="1">
          <a:blip r:embed="rId10"/>
          <a:srcRect l="21786" t="7408" r="25595" b="69947"/>
          <a:stretch/>
        </p:blipFill>
        <p:spPr>
          <a:xfrm>
            <a:off x="5242763" y="4782288"/>
            <a:ext cx="1678774" cy="406400"/>
          </a:xfrm>
          <a:prstGeom prst="rect">
            <a:avLst/>
          </a:prstGeom>
        </p:spPr>
      </p:pic>
      <p:pic>
        <p:nvPicPr>
          <p:cNvPr id="11" name="Picture 10">
            <a:extLst>
              <a:ext uri="{FF2B5EF4-FFF2-40B4-BE49-F238E27FC236}">
                <a16:creationId xmlns:a16="http://schemas.microsoft.com/office/drawing/2014/main" id="{20DC6BFA-CE19-334A-B004-7B61C4FA0D9B}"/>
              </a:ext>
            </a:extLst>
          </p:cNvPr>
          <p:cNvPicPr>
            <a:picLocks noChangeAspect="1"/>
          </p:cNvPicPr>
          <p:nvPr/>
        </p:nvPicPr>
        <p:blipFill rotWithShape="1">
          <a:blip r:embed="rId10"/>
          <a:srcRect l="21786" t="7408" r="25595" b="69947"/>
          <a:stretch/>
        </p:blipFill>
        <p:spPr>
          <a:xfrm>
            <a:off x="6858128" y="4782288"/>
            <a:ext cx="1678774" cy="406400"/>
          </a:xfrm>
          <a:prstGeom prst="rect">
            <a:avLst/>
          </a:prstGeom>
        </p:spPr>
      </p:pic>
      <p:sp>
        <p:nvSpPr>
          <p:cNvPr id="12" name="Rectangle 11">
            <a:extLst>
              <a:ext uri="{FF2B5EF4-FFF2-40B4-BE49-F238E27FC236}">
                <a16:creationId xmlns:a16="http://schemas.microsoft.com/office/drawing/2014/main" id="{209489C7-EA20-B245-9D4B-ADC5795F0CF4}"/>
              </a:ext>
            </a:extLst>
          </p:cNvPr>
          <p:cNvSpPr/>
          <p:nvPr/>
        </p:nvSpPr>
        <p:spPr>
          <a:xfrm>
            <a:off x="3816280" y="5188688"/>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A52A0E78-FB62-C74D-AA3E-872430AFBF4C}"/>
              </a:ext>
            </a:extLst>
          </p:cNvPr>
          <p:cNvSpPr/>
          <p:nvPr/>
        </p:nvSpPr>
        <p:spPr>
          <a:xfrm>
            <a:off x="5462944" y="5188688"/>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2</a:t>
            </a:r>
          </a:p>
        </p:txBody>
      </p:sp>
      <p:sp>
        <p:nvSpPr>
          <p:cNvPr id="14" name="Rectangle 13">
            <a:extLst>
              <a:ext uri="{FF2B5EF4-FFF2-40B4-BE49-F238E27FC236}">
                <a16:creationId xmlns:a16="http://schemas.microsoft.com/office/drawing/2014/main" id="{73D776A8-7166-9D48-9A0C-064FFE0106F2}"/>
              </a:ext>
            </a:extLst>
          </p:cNvPr>
          <p:cNvSpPr/>
          <p:nvPr/>
        </p:nvSpPr>
        <p:spPr>
          <a:xfrm>
            <a:off x="7015037" y="5190579"/>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3</a:t>
            </a:r>
          </a:p>
        </p:txBody>
      </p:sp>
      <p:sp>
        <p:nvSpPr>
          <p:cNvPr id="15" name="TextBox 14">
            <a:extLst>
              <a:ext uri="{FF2B5EF4-FFF2-40B4-BE49-F238E27FC236}">
                <a16:creationId xmlns:a16="http://schemas.microsoft.com/office/drawing/2014/main" id="{F738816E-1655-354B-9EE0-92449E20A842}"/>
              </a:ext>
            </a:extLst>
          </p:cNvPr>
          <p:cNvSpPr txBox="1"/>
          <p:nvPr/>
        </p:nvSpPr>
        <p:spPr>
          <a:xfrm>
            <a:off x="9587684" y="3151072"/>
            <a:ext cx="1327201" cy="1631216"/>
          </a:xfrm>
          <a:prstGeom prst="rect">
            <a:avLst/>
          </a:prstGeom>
          <a:noFill/>
          <a:ln w="60325">
            <a:solidFill>
              <a:schemeClr val="tx1"/>
            </a:solidFill>
          </a:ln>
        </p:spPr>
        <p:txBody>
          <a:bodyPr wrap="square" rtlCol="0">
            <a:spAutoFit/>
          </a:bodyPr>
          <a:lstStyle/>
          <a:p>
            <a:pPr algn="ctr"/>
            <a:r>
              <a:rPr lang="en-VN" sz="10000" b="1" dirty="0">
                <a:solidFill>
                  <a:srgbClr val="0070C0"/>
                </a:solidFill>
              </a:rPr>
              <a:t>3</a:t>
            </a:r>
          </a:p>
        </p:txBody>
      </p:sp>
      <p:pic>
        <p:nvPicPr>
          <p:cNvPr id="2" name="Audio Recording Mar 13, 2022 at 11:54:56 AM" descr="Audio Recording Mar 13, 2022 at 11:54:56 AM">
            <a:hlinkClick r:id="" action="ppaction://media"/>
            <a:extLst>
              <a:ext uri="{FF2B5EF4-FFF2-40B4-BE49-F238E27FC236}">
                <a16:creationId xmlns:a16="http://schemas.microsoft.com/office/drawing/2014/main" id="{3F644681-5D80-2C48-9A46-62B83C8855D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675750" y="-1647113"/>
            <a:ext cx="812800" cy="812800"/>
          </a:xfrm>
          <a:prstGeom prst="rect">
            <a:avLst/>
          </a:prstGeom>
        </p:spPr>
      </p:pic>
      <p:pic>
        <p:nvPicPr>
          <p:cNvPr id="3" name="Audio Recording Mar 13, 2022 at 11:55:47 AM" descr="Audio Recording Mar 13, 2022 at 11:55:47 AM">
            <a:hlinkClick r:id="" action="ppaction://media"/>
            <a:extLst>
              <a:ext uri="{FF2B5EF4-FFF2-40B4-BE49-F238E27FC236}">
                <a16:creationId xmlns:a16="http://schemas.microsoft.com/office/drawing/2014/main" id="{C20E8BC0-1915-974F-88CD-15FC41D7BA52}"/>
              </a:ext>
            </a:extLst>
          </p:cNvPr>
          <p:cNvPicPr>
            <a:picLocks noChangeAspect="1"/>
          </p:cNvPicPr>
          <p:nvPr>
            <a:audioFile r:link="rId3"/>
            <p:extLst>
              <p:ext uri="{DAA4B4D4-6D71-4841-9C94-3DE7FCFB9230}">
                <p14:media xmlns:p14="http://schemas.microsoft.com/office/powerpoint/2010/main" r:embed="rId4">
                  <p14:trim end="5741.0061"/>
                </p14:media>
              </p:ext>
            </p:extLst>
          </p:nvPr>
        </p:nvPicPr>
        <p:blipFill>
          <a:blip r:embed="rId11"/>
          <a:stretch>
            <a:fillRect/>
          </a:stretch>
        </p:blipFill>
        <p:spPr>
          <a:xfrm>
            <a:off x="7917279" y="-1672451"/>
            <a:ext cx="812800" cy="812800"/>
          </a:xfrm>
          <a:prstGeom prst="rect">
            <a:avLst/>
          </a:prstGeom>
        </p:spPr>
      </p:pic>
      <p:pic>
        <p:nvPicPr>
          <p:cNvPr id="5" name="Audio Recording Mar 13, 2022 at 12:02:50 PM" descr="Audio Recording Mar 13, 2022 at 12:02:50 PM">
            <a:hlinkClick r:id="" action="ppaction://media"/>
            <a:extLst>
              <a:ext uri="{FF2B5EF4-FFF2-40B4-BE49-F238E27FC236}">
                <a16:creationId xmlns:a16="http://schemas.microsoft.com/office/drawing/2014/main" id="{8FFDABE7-9231-AE43-BDCC-6F60C863AA33}"/>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438484" y="-1593719"/>
            <a:ext cx="812800" cy="812800"/>
          </a:xfrm>
          <a:prstGeom prst="rect">
            <a:avLst/>
          </a:prstGeom>
        </p:spPr>
      </p:pic>
    </p:spTree>
    <p:extLst>
      <p:ext uri="{BB962C8B-B14F-4D97-AF65-F5344CB8AC3E}">
        <p14:creationId xmlns:p14="http://schemas.microsoft.com/office/powerpoint/2010/main" val="3992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32" fill="hold"/>
                                        <p:tgtEl>
                                          <p:spTgt spid="2"/>
                                        </p:tgtEl>
                                      </p:cBhvr>
                                    </p:cmd>
                                  </p:childTnLst>
                                </p:cTn>
                              </p:par>
                              <p:par>
                                <p:cTn id="7" presetID="1" presetClass="mediacall" presetSubtype="0" fill="hold" nodeType="withEffect">
                                  <p:stCondLst>
                                    <p:cond delay="8000"/>
                                  </p:stCondLst>
                                  <p:childTnLst>
                                    <p:cmd type="call" cmd="playFrom(0.0)">
                                      <p:cBhvr>
                                        <p:cTn id="8" dur="9170" fill="hold"/>
                                        <p:tgtEl>
                                          <p:spTgt spid="3"/>
                                        </p:tgtEl>
                                      </p:cBhvr>
                                    </p:cmd>
                                  </p:childTnLst>
                                </p:cTn>
                              </p:par>
                              <p:par>
                                <p:cTn id="9" presetID="22" presetClass="entr" presetSubtype="8" fill="hold" grpId="0" nodeType="withEffect">
                                  <p:stCondLst>
                                    <p:cond delay="9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100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par>
                                <p:cTn id="15" presetID="22" presetClass="entr" presetSubtype="8" fill="hold" grpId="0" nodeType="withEffect">
                                  <p:stCondLst>
                                    <p:cond delay="110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10" presetClass="entr" presetSubtype="0" fill="hold" grpId="0" nodeType="withEffect">
                                  <p:stCondLst>
                                    <p:cond delay="15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7170"/>
                            </p:stCondLst>
                            <p:childTnLst>
                              <p:par>
                                <p:cTn id="22" presetID="1" presetClass="mediacall" presetSubtype="0" fill="hold" nodeType="afterEffect">
                                  <p:stCondLst>
                                    <p:cond delay="0"/>
                                  </p:stCondLst>
                                  <p:childTnLst>
                                    <p:cmd type="call" cmd="playFrom(0.0)">
                                      <p:cBhvr>
                                        <p:cTn id="23" dur="57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
                </p:tgtEl>
              </p:cMediaNode>
            </p:audio>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5"/>
                </p:tgtEl>
              </p:cMediaNode>
            </p:audio>
          </p:childTnLst>
        </p:cTn>
      </p:par>
    </p:tnLst>
    <p:bldLst>
      <p:bldP spid="12" grpId="0"/>
      <p:bldP spid="13" grpId="0"/>
      <p:bldP spid="14"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BD97-0CB8-AE44-BE35-876C88736C67}"/>
              </a:ext>
            </a:extLst>
          </p:cNvPr>
          <p:cNvSpPr>
            <a:spLocks noGrp="1"/>
          </p:cNvSpPr>
          <p:nvPr>
            <p:ph type="title"/>
          </p:nvPr>
        </p:nvSpPr>
        <p:spPr/>
        <p:txBody>
          <a:bodyPr/>
          <a:lstStyle/>
          <a:p>
            <a:endParaRPr lang="en-VN"/>
          </a:p>
        </p:txBody>
      </p:sp>
      <p:pic>
        <p:nvPicPr>
          <p:cNvPr id="6" name="Content Placeholder 5">
            <a:extLst>
              <a:ext uri="{FF2B5EF4-FFF2-40B4-BE49-F238E27FC236}">
                <a16:creationId xmlns:a16="http://schemas.microsoft.com/office/drawing/2014/main" id="{62606115-4AE1-D649-90B2-2A75030C6C8E}"/>
              </a:ext>
            </a:extLst>
          </p:cNvPr>
          <p:cNvPicPr>
            <a:picLocks noGrp="1" noChangeAspect="1"/>
          </p:cNvPicPr>
          <p:nvPr>
            <p:ph idx="1"/>
          </p:nvPr>
        </p:nvPicPr>
        <p:blipFill>
          <a:blip r:embed="rId7"/>
          <a:stretch>
            <a:fillRect/>
          </a:stretch>
        </p:blipFill>
        <p:spPr>
          <a:xfrm>
            <a:off x="2228144" y="1825625"/>
            <a:ext cx="7735712" cy="4351338"/>
          </a:xfrm>
        </p:spPr>
      </p:pic>
      <p:pic>
        <p:nvPicPr>
          <p:cNvPr id="2050" name="Picture 2" descr="Trọn Bộ 11 Chủ Đề Hình Nền Powerpoint 2010 Đẹp, 100+ Hình Nền Slide Đẹp  2021 - luxury-inside.vn">
            <a:extLst>
              <a:ext uri="{FF2B5EF4-FFF2-40B4-BE49-F238E27FC236}">
                <a16:creationId xmlns:a16="http://schemas.microsoft.com/office/drawing/2014/main" id="{CED04806-FEFD-E743-BC06-8216450336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55181"/>
            <a:ext cx="12192000" cy="73151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78DFDF6-C29D-6A40-9CEE-43E82D53398C}"/>
              </a:ext>
            </a:extLst>
          </p:cNvPr>
          <p:cNvSpPr/>
          <p:nvPr/>
        </p:nvSpPr>
        <p:spPr>
          <a:xfrm>
            <a:off x="2083981" y="130888"/>
            <a:ext cx="8016949" cy="1200329"/>
          </a:xfrm>
          <a:prstGeom prst="rect">
            <a:avLst/>
          </a:prstGeom>
          <a:noFill/>
        </p:spPr>
        <p:txBody>
          <a:bodyPr wrap="square" lIns="91440" tIns="45720" rIns="91440" bIns="45720">
            <a:spAutoFit/>
          </a:bodyPr>
          <a:lstStyle/>
          <a:p>
            <a:pPr algn="ctr"/>
            <a:r>
              <a:rPr lang="en-US" sz="3600" b="0" cap="none" spc="0" dirty="0" err="1">
                <a:ln w="0"/>
                <a:solidFill>
                  <a:srgbClr val="FF0000"/>
                </a:solidFill>
                <a:effectLst>
                  <a:outerShdw blurRad="38100" dist="19050" dir="2700000" algn="tl" rotWithShape="0">
                    <a:schemeClr val="dk1">
                      <a:alpha val="40000"/>
                    </a:schemeClr>
                  </a:outerShdw>
                </a:effectLst>
              </a:rPr>
              <a:t>Bé</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hãy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đếm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xem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bức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tranh</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này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bằng</a:t>
            </a:r>
            <a:r>
              <a:rPr lang="en-US" sz="3600" b="0" cap="none" spc="0" dirty="0">
                <a:ln w="0"/>
                <a:solidFill>
                  <a:srgbClr val="FF0000"/>
                </a:solidFill>
                <a:effectLst>
                  <a:outerShdw blurRad="38100" dist="19050" dir="2700000" algn="tl" rotWithShape="0">
                    <a:schemeClr val="dk1">
                      <a:alpha val="40000"/>
                    </a:schemeClr>
                  </a:outerShdw>
                </a:effectLst>
              </a:rPr>
              <a:t> bao </a:t>
            </a:r>
            <a:r>
              <a:rPr lang="en-US" sz="3600" b="0" cap="none" spc="0" dirty="0" err="1">
                <a:ln w="0"/>
                <a:solidFill>
                  <a:srgbClr val="FF0000"/>
                </a:solidFill>
                <a:effectLst>
                  <a:outerShdw blurRad="38100" dist="19050" dir="2700000" algn="tl" rotWithShape="0">
                    <a:schemeClr val="dk1">
                      <a:alpha val="40000"/>
                    </a:schemeClr>
                  </a:outerShdw>
                </a:effectLst>
              </a:rPr>
              <a:t>nhiêu</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lần</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thước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đo</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nhé</a:t>
            </a:r>
            <a:r>
              <a:rPr lang="en-US" sz="3600" b="0" cap="none" spc="0" dirty="0">
                <a:ln w="0"/>
                <a:solidFill>
                  <a:srgbClr val="FF0000"/>
                </a:solidFill>
                <a:effectLst>
                  <a:outerShdw blurRad="38100" dist="19050" dir="2700000" algn="tl" rotWithShape="0">
                    <a:schemeClr val="dk1">
                      <a:alpha val="40000"/>
                    </a:schemeClr>
                  </a:outerShdw>
                </a:effectLst>
              </a:rPr>
              <a:t>. </a:t>
            </a:r>
          </a:p>
        </p:txBody>
      </p:sp>
      <p:pic>
        <p:nvPicPr>
          <p:cNvPr id="8" name="Picture 7">
            <a:extLst>
              <a:ext uri="{FF2B5EF4-FFF2-40B4-BE49-F238E27FC236}">
                <a16:creationId xmlns:a16="http://schemas.microsoft.com/office/drawing/2014/main" id="{2B085317-6BEE-3C47-807B-5B0F2552C0AE}"/>
              </a:ext>
            </a:extLst>
          </p:cNvPr>
          <p:cNvPicPr>
            <a:picLocks noChangeAspect="1"/>
          </p:cNvPicPr>
          <p:nvPr/>
        </p:nvPicPr>
        <p:blipFill rotWithShape="1">
          <a:blip r:embed="rId7"/>
          <a:srcRect r="60407"/>
          <a:stretch/>
        </p:blipFill>
        <p:spPr>
          <a:xfrm>
            <a:off x="4609966" y="1505435"/>
            <a:ext cx="3492044" cy="3661988"/>
          </a:xfrm>
          <a:prstGeom prst="rect">
            <a:avLst/>
          </a:prstGeom>
        </p:spPr>
      </p:pic>
      <p:pic>
        <p:nvPicPr>
          <p:cNvPr id="10" name="Picture 9">
            <a:extLst>
              <a:ext uri="{FF2B5EF4-FFF2-40B4-BE49-F238E27FC236}">
                <a16:creationId xmlns:a16="http://schemas.microsoft.com/office/drawing/2014/main" id="{EE102A16-198C-0F40-AB21-454B94C5CC12}"/>
              </a:ext>
            </a:extLst>
          </p:cNvPr>
          <p:cNvPicPr>
            <a:picLocks noChangeAspect="1"/>
          </p:cNvPicPr>
          <p:nvPr/>
        </p:nvPicPr>
        <p:blipFill rotWithShape="1">
          <a:blip r:embed="rId9"/>
          <a:srcRect l="21786" t="7408" r="25595" b="69947"/>
          <a:stretch/>
        </p:blipFill>
        <p:spPr>
          <a:xfrm>
            <a:off x="4692523" y="5167423"/>
            <a:ext cx="1678774" cy="406400"/>
          </a:xfrm>
          <a:prstGeom prst="rect">
            <a:avLst/>
          </a:prstGeom>
        </p:spPr>
      </p:pic>
      <p:pic>
        <p:nvPicPr>
          <p:cNvPr id="11" name="Picture 10">
            <a:extLst>
              <a:ext uri="{FF2B5EF4-FFF2-40B4-BE49-F238E27FC236}">
                <a16:creationId xmlns:a16="http://schemas.microsoft.com/office/drawing/2014/main" id="{4B1672D2-9EBE-DB4D-B266-E66AF2326CB3}"/>
              </a:ext>
            </a:extLst>
          </p:cNvPr>
          <p:cNvPicPr>
            <a:picLocks noChangeAspect="1"/>
          </p:cNvPicPr>
          <p:nvPr/>
        </p:nvPicPr>
        <p:blipFill rotWithShape="1">
          <a:blip r:embed="rId9"/>
          <a:srcRect l="21786" t="7408" r="25595" b="69947"/>
          <a:stretch/>
        </p:blipFill>
        <p:spPr>
          <a:xfrm>
            <a:off x="6307888" y="5167423"/>
            <a:ext cx="1678774" cy="406400"/>
          </a:xfrm>
          <a:prstGeom prst="rect">
            <a:avLst/>
          </a:prstGeom>
        </p:spPr>
      </p:pic>
      <p:sp>
        <p:nvSpPr>
          <p:cNvPr id="12" name="Rectangle 11">
            <a:extLst>
              <a:ext uri="{FF2B5EF4-FFF2-40B4-BE49-F238E27FC236}">
                <a16:creationId xmlns:a16="http://schemas.microsoft.com/office/drawing/2014/main" id="{1905C4C7-E7E7-194E-8A4C-F2768CDB01BA}"/>
              </a:ext>
            </a:extLst>
          </p:cNvPr>
          <p:cNvSpPr/>
          <p:nvPr/>
        </p:nvSpPr>
        <p:spPr>
          <a:xfrm>
            <a:off x="4881405" y="5573823"/>
            <a:ext cx="1308642" cy="923330"/>
          </a:xfrm>
          <a:prstGeom prst="rect">
            <a:avLst/>
          </a:prstGeom>
          <a:noFill/>
        </p:spPr>
        <p:txBody>
          <a:bodyPr wrap="squar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1</a:t>
            </a:r>
          </a:p>
        </p:txBody>
      </p:sp>
      <p:sp>
        <p:nvSpPr>
          <p:cNvPr id="13" name="Rectangle 12">
            <a:extLst>
              <a:ext uri="{FF2B5EF4-FFF2-40B4-BE49-F238E27FC236}">
                <a16:creationId xmlns:a16="http://schemas.microsoft.com/office/drawing/2014/main" id="{85B6AF34-B9F2-8048-92AD-763F6C4C133B}"/>
              </a:ext>
            </a:extLst>
          </p:cNvPr>
          <p:cNvSpPr/>
          <p:nvPr/>
        </p:nvSpPr>
        <p:spPr>
          <a:xfrm>
            <a:off x="6528069" y="5573823"/>
            <a:ext cx="1308642" cy="923330"/>
          </a:xfrm>
          <a:prstGeom prst="rect">
            <a:avLst/>
          </a:prstGeom>
          <a:noFill/>
        </p:spPr>
        <p:txBody>
          <a:bodyPr wrap="squar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2</a:t>
            </a:r>
          </a:p>
        </p:txBody>
      </p:sp>
      <p:sp>
        <p:nvSpPr>
          <p:cNvPr id="14" name="TextBox 13">
            <a:extLst>
              <a:ext uri="{FF2B5EF4-FFF2-40B4-BE49-F238E27FC236}">
                <a16:creationId xmlns:a16="http://schemas.microsoft.com/office/drawing/2014/main" id="{69427975-1803-2F41-B7C2-1DD87395AACA}"/>
              </a:ext>
            </a:extLst>
          </p:cNvPr>
          <p:cNvSpPr txBox="1"/>
          <p:nvPr/>
        </p:nvSpPr>
        <p:spPr>
          <a:xfrm>
            <a:off x="10018049" y="3536207"/>
            <a:ext cx="1327201" cy="1631216"/>
          </a:xfrm>
          <a:prstGeom prst="rect">
            <a:avLst/>
          </a:prstGeom>
          <a:noFill/>
          <a:ln w="60325">
            <a:solidFill>
              <a:schemeClr val="tx1"/>
            </a:solidFill>
          </a:ln>
        </p:spPr>
        <p:txBody>
          <a:bodyPr wrap="square" rtlCol="0">
            <a:spAutoFit/>
          </a:bodyPr>
          <a:lstStyle/>
          <a:p>
            <a:pPr algn="ctr"/>
            <a:r>
              <a:rPr lang="en-VN" sz="10000" b="1" dirty="0">
                <a:solidFill>
                  <a:srgbClr val="0070C0"/>
                </a:solidFill>
              </a:rPr>
              <a:t>2</a:t>
            </a:r>
          </a:p>
        </p:txBody>
      </p:sp>
      <p:pic>
        <p:nvPicPr>
          <p:cNvPr id="3" name="Audio Recording Mar 13, 2022 at 11:56:21 AM" descr="Audio Recording Mar 13, 2022 at 11:56:21 AM">
            <a:hlinkClick r:id="" action="ppaction://media"/>
            <a:extLst>
              <a:ext uri="{FF2B5EF4-FFF2-40B4-BE49-F238E27FC236}">
                <a16:creationId xmlns:a16="http://schemas.microsoft.com/office/drawing/2014/main" id="{D179BFA1-E1ED-9441-B5B3-A0864CF8292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636184" y="-2077521"/>
            <a:ext cx="812800" cy="812800"/>
          </a:xfrm>
          <a:prstGeom prst="rect">
            <a:avLst/>
          </a:prstGeom>
        </p:spPr>
      </p:pic>
      <p:pic>
        <p:nvPicPr>
          <p:cNvPr id="4" name="Audio Recording Mar 13, 2022 at 11:56:56 AM" descr="Audio Recording Mar 13, 2022 at 11:56:56 AM">
            <a:hlinkClick r:id="" action="ppaction://media"/>
            <a:extLst>
              <a:ext uri="{FF2B5EF4-FFF2-40B4-BE49-F238E27FC236}">
                <a16:creationId xmlns:a16="http://schemas.microsoft.com/office/drawing/2014/main" id="{E8EC7EA4-0DFC-BD47-A192-B1BA096D337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102010" y="-2030472"/>
            <a:ext cx="812800" cy="812800"/>
          </a:xfrm>
          <a:prstGeom prst="rect">
            <a:avLst/>
          </a:prstGeom>
        </p:spPr>
      </p:pic>
    </p:spTree>
    <p:extLst>
      <p:ext uri="{BB962C8B-B14F-4D97-AF65-F5344CB8AC3E}">
        <p14:creationId xmlns:p14="http://schemas.microsoft.com/office/powerpoint/2010/main" val="392902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16" fill="hold"/>
                                        <p:tgtEl>
                                          <p:spTgt spid="3"/>
                                        </p:tgtEl>
                                      </p:cBhvr>
                                    </p:cmd>
                                  </p:childTnLst>
                                </p:cTn>
                              </p:par>
                            </p:childTnLst>
                          </p:cTn>
                        </p:par>
                        <p:par>
                          <p:cTn id="7" fill="hold">
                            <p:stCondLst>
                              <p:cond delay="7616"/>
                            </p:stCondLst>
                            <p:childTnLst>
                              <p:par>
                                <p:cTn id="8" presetID="1" presetClass="mediacall" presetSubtype="0" fill="hold" nodeType="afterEffect">
                                  <p:stCondLst>
                                    <p:cond delay="0"/>
                                  </p:stCondLst>
                                  <p:childTnLst>
                                    <p:cmd type="call" cmd="playFrom(0.0)">
                                      <p:cBhvr>
                                        <p:cTn id="9" dur="11456" fill="hold"/>
                                        <p:tgtEl>
                                          <p:spTgt spid="4"/>
                                        </p:tgtEl>
                                      </p:cBhvr>
                                    </p:cmd>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10" presetClass="entr" presetSubtype="0" fill="hold" grpId="0" nodeType="withEffect">
                                  <p:stCondLst>
                                    <p:cond delay="6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audio>
              <p:cMediaNode vol="80000">
                <p:cTn id="20" fill="hold" display="0">
                  <p:stCondLst>
                    <p:cond delay="indefinite"/>
                  </p:stCondLst>
                  <p:endCondLst>
                    <p:cond evt="onStopAudio" delay="0">
                      <p:tgtEl>
                        <p:sldTgt/>
                      </p:tgtEl>
                    </p:cond>
                  </p:endCondLst>
                </p:cTn>
                <p:tgtEl>
                  <p:spTgt spid="4"/>
                </p:tgtEl>
              </p:cMediaNode>
            </p:audio>
          </p:childTnLst>
        </p:cTn>
      </p:par>
    </p:tnLst>
    <p:bldLst>
      <p:bldP spid="12" grpId="0"/>
      <p:bldP spid="13"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4C87-D607-404C-ACD9-E51E7C1AB3D7}"/>
              </a:ext>
            </a:extLst>
          </p:cNvPr>
          <p:cNvSpPr>
            <a:spLocks noGrp="1"/>
          </p:cNvSpPr>
          <p:nvPr>
            <p:ph type="title"/>
          </p:nvPr>
        </p:nvSpPr>
        <p:spPr/>
        <p:txBody>
          <a:bodyPr/>
          <a:lstStyle/>
          <a:p>
            <a:endParaRPr lang="en-VN"/>
          </a:p>
        </p:txBody>
      </p:sp>
      <p:pic>
        <p:nvPicPr>
          <p:cNvPr id="6" name="Content Placeholder 5">
            <a:extLst>
              <a:ext uri="{FF2B5EF4-FFF2-40B4-BE49-F238E27FC236}">
                <a16:creationId xmlns:a16="http://schemas.microsoft.com/office/drawing/2014/main" id="{A180A725-4F0B-E44C-976C-8C5215C218FB}"/>
              </a:ext>
            </a:extLst>
          </p:cNvPr>
          <p:cNvPicPr>
            <a:picLocks noGrp="1" noChangeAspect="1"/>
          </p:cNvPicPr>
          <p:nvPr>
            <p:ph idx="1"/>
          </p:nvPr>
        </p:nvPicPr>
        <p:blipFill>
          <a:blip r:embed="rId7"/>
          <a:stretch>
            <a:fillRect/>
          </a:stretch>
        </p:blipFill>
        <p:spPr>
          <a:xfrm>
            <a:off x="2228144" y="1825625"/>
            <a:ext cx="7735712" cy="4351338"/>
          </a:xfrm>
        </p:spPr>
      </p:pic>
      <p:pic>
        <p:nvPicPr>
          <p:cNvPr id="3074" name="Picture 2" descr="Hình nền Powerpoint đơn giản, đẹp (80) | School powerpoint templates,  Powerpoint background templates, Powerpoint background free">
            <a:extLst>
              <a:ext uri="{FF2B5EF4-FFF2-40B4-BE49-F238E27FC236}">
                <a16:creationId xmlns:a16="http://schemas.microsoft.com/office/drawing/2014/main" id="{5D598D6B-1C91-7448-84BC-4984214632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9E51AC3-8EA3-D348-8FF7-A448EFC61567}"/>
              </a:ext>
            </a:extLst>
          </p:cNvPr>
          <p:cNvSpPr/>
          <p:nvPr/>
        </p:nvSpPr>
        <p:spPr>
          <a:xfrm>
            <a:off x="2849525" y="544423"/>
            <a:ext cx="8016949" cy="1200329"/>
          </a:xfrm>
          <a:prstGeom prst="rect">
            <a:avLst/>
          </a:prstGeom>
          <a:noFill/>
        </p:spPr>
        <p:txBody>
          <a:bodyPr wrap="square" lIns="91440" tIns="45720" rIns="91440" bIns="45720">
            <a:spAutoFit/>
          </a:bodyPr>
          <a:lstStyle/>
          <a:p>
            <a:pPr algn="ctr"/>
            <a:r>
              <a:rPr lang="en-US" sz="3600" b="0" cap="none" spc="0" dirty="0" err="1">
                <a:ln w="0"/>
                <a:solidFill>
                  <a:srgbClr val="FF0000"/>
                </a:solidFill>
                <a:effectLst>
                  <a:outerShdw blurRad="38100" dist="19050" dir="2700000" algn="tl" rotWithShape="0">
                    <a:schemeClr val="dk1">
                      <a:alpha val="40000"/>
                    </a:schemeClr>
                  </a:outerShdw>
                </a:effectLst>
              </a:rPr>
              <a:t>Bé</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hãy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đếm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xem</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chiếc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khăn</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này</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bằng</a:t>
            </a:r>
            <a:r>
              <a:rPr lang="en-US" sz="3600" b="0" cap="none" spc="0" dirty="0">
                <a:ln w="0"/>
                <a:solidFill>
                  <a:srgbClr val="FF0000"/>
                </a:solidFill>
                <a:effectLst>
                  <a:outerShdw blurRad="38100" dist="19050" dir="2700000" algn="tl" rotWithShape="0">
                    <a:schemeClr val="dk1">
                      <a:alpha val="40000"/>
                    </a:schemeClr>
                  </a:outerShdw>
                </a:effectLst>
              </a:rPr>
              <a:t> bao </a:t>
            </a:r>
            <a:r>
              <a:rPr lang="en-US" sz="3600" b="0" cap="none" spc="0" dirty="0" err="1">
                <a:ln w="0"/>
                <a:solidFill>
                  <a:srgbClr val="FF0000"/>
                </a:solidFill>
                <a:effectLst>
                  <a:outerShdw blurRad="38100" dist="19050" dir="2700000" algn="tl" rotWithShape="0">
                    <a:schemeClr val="dk1">
                      <a:alpha val="40000"/>
                    </a:schemeClr>
                  </a:outerShdw>
                </a:effectLst>
              </a:rPr>
              <a:t>nhiêu</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lần</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thước</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đo</a:t>
            </a:r>
            <a:r>
              <a:rPr lang="en-US" sz="3600" b="0" cap="none" spc="0" dirty="0">
                <a:ln w="0"/>
                <a:solidFill>
                  <a:srgbClr val="FF0000"/>
                </a:solidFill>
                <a:effectLst>
                  <a:outerShdw blurRad="38100" dist="19050" dir="2700000" algn="tl" rotWithShape="0">
                    <a:schemeClr val="dk1">
                      <a:alpha val="40000"/>
                    </a:schemeClr>
                  </a:outerShdw>
                </a:effectLst>
              </a:rPr>
              <a:t> </a:t>
            </a:r>
            <a:r>
              <a:rPr lang="en-US" sz="3600" b="0" cap="none" spc="0" dirty="0" err="1">
                <a:ln w="0"/>
                <a:solidFill>
                  <a:srgbClr val="FF0000"/>
                </a:solidFill>
                <a:effectLst>
                  <a:outerShdw blurRad="38100" dist="19050" dir="2700000" algn="tl" rotWithShape="0">
                    <a:schemeClr val="dk1">
                      <a:alpha val="40000"/>
                    </a:schemeClr>
                  </a:outerShdw>
                </a:effectLst>
              </a:rPr>
              <a:t>nhé</a:t>
            </a:r>
            <a:r>
              <a:rPr lang="en-US" sz="3600" b="0" cap="none" spc="0" dirty="0">
                <a:ln w="0"/>
                <a:solidFill>
                  <a:srgbClr val="FF0000"/>
                </a:solidFill>
                <a:effectLst>
                  <a:outerShdw blurRad="38100" dist="19050" dir="2700000" algn="tl" rotWithShape="0">
                    <a:schemeClr val="dk1">
                      <a:alpha val="40000"/>
                    </a:schemeClr>
                  </a:outerShdw>
                </a:effectLst>
              </a:rPr>
              <a:t>. </a:t>
            </a:r>
          </a:p>
        </p:txBody>
      </p:sp>
      <p:pic>
        <p:nvPicPr>
          <p:cNvPr id="8" name="Picture 7">
            <a:extLst>
              <a:ext uri="{FF2B5EF4-FFF2-40B4-BE49-F238E27FC236}">
                <a16:creationId xmlns:a16="http://schemas.microsoft.com/office/drawing/2014/main" id="{8BE06ABC-2C39-D047-84B2-1C9163561574}"/>
              </a:ext>
            </a:extLst>
          </p:cNvPr>
          <p:cNvPicPr>
            <a:picLocks noChangeAspect="1"/>
          </p:cNvPicPr>
          <p:nvPr/>
        </p:nvPicPr>
        <p:blipFill rotWithShape="1">
          <a:blip r:embed="rId7"/>
          <a:srcRect l="68198"/>
          <a:stretch/>
        </p:blipFill>
        <p:spPr>
          <a:xfrm rot="5400000" flipH="1">
            <a:off x="3432067" y="160870"/>
            <a:ext cx="3284170" cy="6768000"/>
          </a:xfrm>
          <a:prstGeom prst="rect">
            <a:avLst/>
          </a:prstGeom>
        </p:spPr>
      </p:pic>
      <p:pic>
        <p:nvPicPr>
          <p:cNvPr id="10" name="Picture 9">
            <a:extLst>
              <a:ext uri="{FF2B5EF4-FFF2-40B4-BE49-F238E27FC236}">
                <a16:creationId xmlns:a16="http://schemas.microsoft.com/office/drawing/2014/main" id="{5FAC1131-E3FC-5742-AF42-B357EEC8AE88}"/>
              </a:ext>
            </a:extLst>
          </p:cNvPr>
          <p:cNvPicPr>
            <a:picLocks noChangeAspect="1"/>
          </p:cNvPicPr>
          <p:nvPr/>
        </p:nvPicPr>
        <p:blipFill rotWithShape="1">
          <a:blip r:embed="rId9"/>
          <a:srcRect l="21786" t="7408" r="25595" b="69947"/>
          <a:stretch/>
        </p:blipFill>
        <p:spPr>
          <a:xfrm>
            <a:off x="1841128" y="5017422"/>
            <a:ext cx="1678774" cy="406400"/>
          </a:xfrm>
          <a:prstGeom prst="rect">
            <a:avLst/>
          </a:prstGeom>
        </p:spPr>
      </p:pic>
      <p:pic>
        <p:nvPicPr>
          <p:cNvPr id="11" name="Picture 10">
            <a:extLst>
              <a:ext uri="{FF2B5EF4-FFF2-40B4-BE49-F238E27FC236}">
                <a16:creationId xmlns:a16="http://schemas.microsoft.com/office/drawing/2014/main" id="{89FBC8F5-C232-A144-A97B-8A12DF63B00A}"/>
              </a:ext>
            </a:extLst>
          </p:cNvPr>
          <p:cNvPicPr>
            <a:picLocks noChangeAspect="1"/>
          </p:cNvPicPr>
          <p:nvPr/>
        </p:nvPicPr>
        <p:blipFill rotWithShape="1">
          <a:blip r:embed="rId9"/>
          <a:srcRect l="21786" t="7408" r="25595" b="69947"/>
          <a:stretch/>
        </p:blipFill>
        <p:spPr>
          <a:xfrm>
            <a:off x="3456493" y="5017422"/>
            <a:ext cx="1678774" cy="406400"/>
          </a:xfrm>
          <a:prstGeom prst="rect">
            <a:avLst/>
          </a:prstGeom>
        </p:spPr>
      </p:pic>
      <p:pic>
        <p:nvPicPr>
          <p:cNvPr id="12" name="Picture 11">
            <a:extLst>
              <a:ext uri="{FF2B5EF4-FFF2-40B4-BE49-F238E27FC236}">
                <a16:creationId xmlns:a16="http://schemas.microsoft.com/office/drawing/2014/main" id="{7476E4FE-BE77-0143-9052-1454169EA73F}"/>
              </a:ext>
            </a:extLst>
          </p:cNvPr>
          <p:cNvPicPr>
            <a:picLocks noChangeAspect="1"/>
          </p:cNvPicPr>
          <p:nvPr/>
        </p:nvPicPr>
        <p:blipFill rotWithShape="1">
          <a:blip r:embed="rId9"/>
          <a:srcRect l="21786" t="7408" r="25595" b="69947"/>
          <a:stretch/>
        </p:blipFill>
        <p:spPr>
          <a:xfrm>
            <a:off x="5071858" y="5017422"/>
            <a:ext cx="1678774" cy="406400"/>
          </a:xfrm>
          <a:prstGeom prst="rect">
            <a:avLst/>
          </a:prstGeom>
        </p:spPr>
      </p:pic>
      <p:sp>
        <p:nvSpPr>
          <p:cNvPr id="13" name="Rectangle 12">
            <a:extLst>
              <a:ext uri="{FF2B5EF4-FFF2-40B4-BE49-F238E27FC236}">
                <a16:creationId xmlns:a16="http://schemas.microsoft.com/office/drawing/2014/main" id="{861E7411-70E2-3B45-8A68-720041E45F82}"/>
              </a:ext>
            </a:extLst>
          </p:cNvPr>
          <p:cNvSpPr/>
          <p:nvPr/>
        </p:nvSpPr>
        <p:spPr>
          <a:xfrm>
            <a:off x="2030010" y="5423822"/>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1</a:t>
            </a:r>
          </a:p>
        </p:txBody>
      </p:sp>
      <p:sp>
        <p:nvSpPr>
          <p:cNvPr id="14" name="Rectangle 13">
            <a:extLst>
              <a:ext uri="{FF2B5EF4-FFF2-40B4-BE49-F238E27FC236}">
                <a16:creationId xmlns:a16="http://schemas.microsoft.com/office/drawing/2014/main" id="{13B20C7B-EFA5-4D44-B329-E09566A6040F}"/>
              </a:ext>
            </a:extLst>
          </p:cNvPr>
          <p:cNvSpPr/>
          <p:nvPr/>
        </p:nvSpPr>
        <p:spPr>
          <a:xfrm>
            <a:off x="3676674" y="5423822"/>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2</a:t>
            </a:r>
          </a:p>
        </p:txBody>
      </p:sp>
      <p:sp>
        <p:nvSpPr>
          <p:cNvPr id="15" name="Rectangle 14">
            <a:extLst>
              <a:ext uri="{FF2B5EF4-FFF2-40B4-BE49-F238E27FC236}">
                <a16:creationId xmlns:a16="http://schemas.microsoft.com/office/drawing/2014/main" id="{A3A4F2A4-AF44-C741-ADC8-CA84035B74C5}"/>
              </a:ext>
            </a:extLst>
          </p:cNvPr>
          <p:cNvSpPr/>
          <p:nvPr/>
        </p:nvSpPr>
        <p:spPr>
          <a:xfrm>
            <a:off x="5228767" y="5425713"/>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3</a:t>
            </a:r>
          </a:p>
        </p:txBody>
      </p:sp>
      <p:pic>
        <p:nvPicPr>
          <p:cNvPr id="16" name="Picture 15">
            <a:extLst>
              <a:ext uri="{FF2B5EF4-FFF2-40B4-BE49-F238E27FC236}">
                <a16:creationId xmlns:a16="http://schemas.microsoft.com/office/drawing/2014/main" id="{FC353D05-D8FE-DE4B-B580-1E058A14186A}"/>
              </a:ext>
            </a:extLst>
          </p:cNvPr>
          <p:cNvPicPr>
            <a:picLocks noChangeAspect="1"/>
          </p:cNvPicPr>
          <p:nvPr/>
        </p:nvPicPr>
        <p:blipFill rotWithShape="1">
          <a:blip r:embed="rId9"/>
          <a:srcRect l="21786" t="7408" r="25595" b="69947"/>
          <a:stretch/>
        </p:blipFill>
        <p:spPr>
          <a:xfrm>
            <a:off x="6694318" y="5019144"/>
            <a:ext cx="1678774" cy="406400"/>
          </a:xfrm>
          <a:prstGeom prst="rect">
            <a:avLst/>
          </a:prstGeom>
        </p:spPr>
      </p:pic>
      <p:sp>
        <p:nvSpPr>
          <p:cNvPr id="17" name="Rectangle 16">
            <a:extLst>
              <a:ext uri="{FF2B5EF4-FFF2-40B4-BE49-F238E27FC236}">
                <a16:creationId xmlns:a16="http://schemas.microsoft.com/office/drawing/2014/main" id="{4E6CEC81-94FD-254C-84A5-146DFB71D1B6}"/>
              </a:ext>
            </a:extLst>
          </p:cNvPr>
          <p:cNvSpPr/>
          <p:nvPr/>
        </p:nvSpPr>
        <p:spPr>
          <a:xfrm>
            <a:off x="6887241" y="5429852"/>
            <a:ext cx="1308642" cy="923330"/>
          </a:xfrm>
          <a:prstGeom prst="rect">
            <a:avLst/>
          </a:prstGeom>
          <a:noFill/>
        </p:spPr>
        <p:txBody>
          <a:bodyPr wrap="square" lIns="91440" tIns="45720" rIns="91440" bIns="45720">
            <a:spAutoFit/>
          </a:bodyPr>
          <a:lstStyle/>
          <a:p>
            <a:pPr algn="ctr"/>
            <a:r>
              <a:rPr lang="en-US" sz="5400" b="1" cap="none" spc="0" dirty="0">
                <a:ln w="0"/>
                <a:solidFill>
                  <a:srgbClr val="00B050"/>
                </a:solidFill>
                <a:effectLst>
                  <a:outerShdw blurRad="38100" dist="19050" dir="2700000" algn="tl" rotWithShape="0">
                    <a:schemeClr val="dk1">
                      <a:alpha val="40000"/>
                    </a:schemeClr>
                  </a:outerShdw>
                </a:effectLst>
              </a:rPr>
              <a:t>4</a:t>
            </a:r>
          </a:p>
        </p:txBody>
      </p:sp>
      <p:sp>
        <p:nvSpPr>
          <p:cNvPr id="18" name="TextBox 17">
            <a:extLst>
              <a:ext uri="{FF2B5EF4-FFF2-40B4-BE49-F238E27FC236}">
                <a16:creationId xmlns:a16="http://schemas.microsoft.com/office/drawing/2014/main" id="{B5FE3E77-8097-F34A-A90D-039B49E590AE}"/>
              </a:ext>
            </a:extLst>
          </p:cNvPr>
          <p:cNvSpPr txBox="1"/>
          <p:nvPr/>
        </p:nvSpPr>
        <p:spPr>
          <a:xfrm>
            <a:off x="10018049" y="3536207"/>
            <a:ext cx="1327201" cy="1631216"/>
          </a:xfrm>
          <a:prstGeom prst="rect">
            <a:avLst/>
          </a:prstGeom>
          <a:noFill/>
          <a:ln w="60325">
            <a:solidFill>
              <a:schemeClr val="tx1"/>
            </a:solidFill>
          </a:ln>
        </p:spPr>
        <p:txBody>
          <a:bodyPr wrap="square" rtlCol="0">
            <a:spAutoFit/>
          </a:bodyPr>
          <a:lstStyle/>
          <a:p>
            <a:pPr algn="ctr"/>
            <a:r>
              <a:rPr lang="en-VN" sz="10000" b="1" dirty="0">
                <a:solidFill>
                  <a:srgbClr val="0070C0"/>
                </a:solidFill>
              </a:rPr>
              <a:t>4</a:t>
            </a:r>
          </a:p>
        </p:txBody>
      </p:sp>
      <p:pic>
        <p:nvPicPr>
          <p:cNvPr id="3" name="Audio Recording Mar 13, 2022 at 11:57:59 AM" descr="Audio Recording Mar 13, 2022 at 11:57:59 AM">
            <a:hlinkClick r:id="" action="ppaction://media"/>
            <a:extLst>
              <a:ext uri="{FF2B5EF4-FFF2-40B4-BE49-F238E27FC236}">
                <a16:creationId xmlns:a16="http://schemas.microsoft.com/office/drawing/2014/main" id="{9C6512EC-639F-4147-B291-DEB400889E5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504845" y="-1431327"/>
            <a:ext cx="812800" cy="812800"/>
          </a:xfrm>
          <a:prstGeom prst="rect">
            <a:avLst/>
          </a:prstGeom>
        </p:spPr>
      </p:pic>
      <p:pic>
        <p:nvPicPr>
          <p:cNvPr id="7" name="Audio Recording Mar 13, 2022 at 11:59:25 AM" descr="Audio Recording Mar 13, 2022 at 11:59:25 AM">
            <a:hlinkClick r:id="" action="ppaction://media"/>
            <a:extLst>
              <a:ext uri="{FF2B5EF4-FFF2-40B4-BE49-F238E27FC236}">
                <a16:creationId xmlns:a16="http://schemas.microsoft.com/office/drawing/2014/main" id="{23A94231-47B2-B445-B521-AFE72C9B0F2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370697" y="-1449715"/>
            <a:ext cx="812800" cy="812800"/>
          </a:xfrm>
          <a:prstGeom prst="rect">
            <a:avLst/>
          </a:prstGeom>
        </p:spPr>
      </p:pic>
    </p:spTree>
    <p:extLst>
      <p:ext uri="{BB962C8B-B14F-4D97-AF65-F5344CB8AC3E}">
        <p14:creationId xmlns:p14="http://schemas.microsoft.com/office/powerpoint/2010/main" val="13954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80" fill="hold"/>
                                        <p:tgtEl>
                                          <p:spTgt spid="3"/>
                                        </p:tgtEl>
                                      </p:cBhvr>
                                    </p:cmd>
                                  </p:childTnLst>
                                </p:cTn>
                              </p:par>
                            </p:childTnLst>
                          </p:cTn>
                        </p:par>
                        <p:par>
                          <p:cTn id="7" fill="hold">
                            <p:stCondLst>
                              <p:cond delay="9280"/>
                            </p:stCondLst>
                            <p:childTnLst>
                              <p:par>
                                <p:cTn id="8" presetID="1" presetClass="mediacall" presetSubtype="0" fill="hold" nodeType="afterEffect">
                                  <p:stCondLst>
                                    <p:cond delay="0"/>
                                  </p:stCondLst>
                                  <p:childTnLst>
                                    <p:cmd type="call" cmd="playFrom(0.0)">
                                      <p:cBhvr>
                                        <p:cTn id="9" dur="14080" fill="hold"/>
                                        <p:tgtEl>
                                          <p:spTgt spid="7"/>
                                        </p:tgtEl>
                                      </p:cBhvr>
                                    </p:cmd>
                                  </p:childTnLst>
                                </p:cTn>
                              </p:par>
                              <p:par>
                                <p:cTn id="10" presetID="22" presetClass="entr" presetSubtype="8"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15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300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par>
                                <p:cTn id="19" presetID="22" presetClass="entr" presetSubtype="8" fill="hold" grpId="0" nodeType="withEffect">
                                  <p:stCondLst>
                                    <p:cond delay="40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10" presetClass="entr" presetSubtype="0" fill="hold" grpId="0" nodeType="withEffect">
                                  <p:stCondLst>
                                    <p:cond delay="60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3"/>
                </p:tgtEl>
              </p:cMediaNode>
            </p:audio>
            <p:audio>
              <p:cMediaNode vol="80000">
                <p:cTn id="26" fill="hold" display="0">
                  <p:stCondLst>
                    <p:cond delay="indefinite"/>
                  </p:stCondLst>
                  <p:endCondLst>
                    <p:cond evt="onStopAudio" delay="0">
                      <p:tgtEl>
                        <p:sldTgt/>
                      </p:tgtEl>
                    </p:cond>
                  </p:endCondLst>
                </p:cTn>
                <p:tgtEl>
                  <p:spTgt spid="7"/>
                </p:tgtEl>
              </p:cMediaNode>
            </p:audio>
          </p:childTnLst>
        </p:cTn>
      </p:par>
    </p:tnLst>
    <p:bldLst>
      <p:bldP spid="13" grpId="0"/>
      <p:bldP spid="14" grpId="0"/>
      <p:bldP spid="15" grpId="0"/>
      <p:bldP spid="17" grpId="0"/>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363</Words>
  <Application>Microsoft Office PowerPoint</Application>
  <PresentationFormat>Widescreen</PresentationFormat>
  <Paragraphs>42</Paragraphs>
  <Slides>9</Slides>
  <Notes>5</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Techsi.vn</cp:lastModifiedBy>
  <cp:revision>6</cp:revision>
  <dcterms:created xsi:type="dcterms:W3CDTF">2022-03-11T13:29:30Z</dcterms:created>
  <dcterms:modified xsi:type="dcterms:W3CDTF">2023-09-19T23:04:50Z</dcterms:modified>
</cp:coreProperties>
</file>