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60" r:id="rId8"/>
    <p:sldId id="283" r:id="rId9"/>
    <p:sldId id="284" r:id="rId10"/>
    <p:sldId id="262" r:id="rId11"/>
    <p:sldId id="285" r:id="rId12"/>
    <p:sldId id="274" r:id="rId13"/>
    <p:sldId id="277" r:id="rId14"/>
    <p:sldId id="275" r:id="rId15"/>
    <p:sldId id="276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18F-C04C-4871-A409-6CAF0C0D5BD7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BC8B-1322-42DF-9837-6773AB199F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18F-C04C-4871-A409-6CAF0C0D5BD7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BC8B-1322-42DF-9837-6773AB19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18F-C04C-4871-A409-6CAF0C0D5BD7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BC8B-1322-42DF-9837-6773AB19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18F-C04C-4871-A409-6CAF0C0D5BD7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BC8B-1322-42DF-9837-6773AB19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18F-C04C-4871-A409-6CAF0C0D5BD7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25B0BC8B-1322-42DF-9837-6773AB19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18F-C04C-4871-A409-6CAF0C0D5BD7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BC8B-1322-42DF-9837-6773AB19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18F-C04C-4871-A409-6CAF0C0D5BD7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BC8B-1322-42DF-9837-6773AB19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18F-C04C-4871-A409-6CAF0C0D5BD7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BC8B-1322-42DF-9837-6773AB19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18F-C04C-4871-A409-6CAF0C0D5BD7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BC8B-1322-42DF-9837-6773AB19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18F-C04C-4871-A409-6CAF0C0D5BD7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BC8B-1322-42DF-9837-6773AB19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718F-C04C-4871-A409-6CAF0C0D5BD7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BC8B-1322-42DF-9837-6773AB19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B21718F-C04C-4871-A409-6CAF0C0D5BD7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B0BC8B-1322-42DF-9837-6773AB199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1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1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14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97E172-8B20-8059-C623-32B3876BD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" y="0"/>
            <a:ext cx="12327442" cy="686344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286000" y="457200"/>
            <a:ext cx="8991600" cy="5638800"/>
          </a:xfrm>
        </p:spPr>
        <p:txBody>
          <a:bodyPr>
            <a:normAutofit fontScale="90000"/>
          </a:bodyPr>
          <a:lstStyle/>
          <a:p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b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r>
              <a:rPr lang="en-US" sz="2000">
                <a:solidFill>
                  <a:schemeClr val="bg1"/>
                </a:solidFill>
              </a:rPr>
              <a:t/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/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/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an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bé </a:t>
            </a:r>
            <a:r>
              <a:rPr lang="en-US" sz="27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 – 4 tuổi)</a:t>
            </a:r>
            <a:r>
              <a:rPr 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2023 - 2024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70thaiha\Desktop\taohinh\tải xuống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70" y="31273"/>
            <a:ext cx="5959931" cy="3326969"/>
          </a:xfrm>
          <a:prstGeom prst="rect">
            <a:avLst/>
          </a:prstGeom>
          <a:noFill/>
        </p:spPr>
      </p:pic>
      <p:pic>
        <p:nvPicPr>
          <p:cNvPr id="11267" name="Picture 3" descr="C:\Users\170thaiha\Desktop\taohinh\images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586" y="-1785"/>
            <a:ext cx="6177644" cy="3332813"/>
          </a:xfrm>
          <a:prstGeom prst="rect">
            <a:avLst/>
          </a:prstGeom>
          <a:noFill/>
        </p:spPr>
      </p:pic>
      <p:pic>
        <p:nvPicPr>
          <p:cNvPr id="11268" name="Picture 4" descr="C:\Users\170thaiha\Desktop\taohinh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331028"/>
            <a:ext cx="5981700" cy="3495699"/>
          </a:xfrm>
          <a:prstGeom prst="rect">
            <a:avLst/>
          </a:prstGeom>
          <a:noFill/>
        </p:spPr>
      </p:pic>
      <p:pic>
        <p:nvPicPr>
          <p:cNvPr id="11269" name="Picture 5" descr="C:\Users\170thaiha\Desktop\taohinh\images (5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2586" y="3341912"/>
            <a:ext cx="6199414" cy="35160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2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2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2BFCCA-5E7D-02DB-9684-B7B99E201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46429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2735DC-DE31-4CBC-9641-C1901EEE3FCA}"/>
              </a:ext>
            </a:extLst>
          </p:cNvPr>
          <p:cNvSpPr/>
          <p:nvPr/>
        </p:nvSpPr>
        <p:spPr>
          <a:xfrm>
            <a:off x="2503713" y="2209800"/>
            <a:ext cx="7239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Mở rộng một số ngành công an khác </a:t>
            </a:r>
          </a:p>
        </p:txBody>
      </p:sp>
    </p:spTree>
    <p:extLst>
      <p:ext uri="{BB962C8B-B14F-4D97-AF65-F5344CB8AC3E}">
        <p14:creationId xmlns:p14="http://schemas.microsoft.com/office/powerpoint/2010/main" val="2594600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70thaiha\Desktop\taohinh\1425516368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772"/>
            <a:ext cx="5943600" cy="3374571"/>
          </a:xfrm>
          <a:prstGeom prst="rect">
            <a:avLst/>
          </a:prstGeom>
          <a:noFill/>
        </p:spPr>
      </p:pic>
      <p:pic>
        <p:nvPicPr>
          <p:cNvPr id="23555" name="Picture 3" descr="C:\Users\170thaiha\Desktop\taohinh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327"/>
            <a:ext cx="6248400" cy="3336470"/>
          </a:xfrm>
          <a:prstGeom prst="rect">
            <a:avLst/>
          </a:prstGeom>
          <a:noFill/>
        </p:spPr>
      </p:pic>
      <p:pic>
        <p:nvPicPr>
          <p:cNvPr id="23556" name="Picture 4" descr="C:\Users\170thaiha\Desktop\taohinh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2798"/>
            <a:ext cx="5943600" cy="3505201"/>
          </a:xfrm>
          <a:prstGeom prst="rect">
            <a:avLst/>
          </a:prstGeom>
          <a:noFill/>
        </p:spPr>
      </p:pic>
      <p:pic>
        <p:nvPicPr>
          <p:cNvPr id="23557" name="Picture 5" descr="C:\Users\170thaiha\Desktop\taohinh\ttbd-158-1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347354"/>
            <a:ext cx="6248400" cy="3510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5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35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5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35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349E97-2C55-D7BC-EA62-ACA41BF56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219200"/>
            <a:ext cx="8229600" cy="4906962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rgbClr val="FF0000"/>
                </a:solidFill>
              </a:rPr>
              <a:t>Trò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chơi</a:t>
            </a:r>
            <a:r>
              <a:rPr lang="en-US" sz="6000" dirty="0">
                <a:solidFill>
                  <a:srgbClr val="FF0000"/>
                </a:solidFill>
              </a:rPr>
              <a:t>:</a:t>
            </a:r>
            <a:br>
              <a:rPr lang="en-US" sz="6000" dirty="0">
                <a:solidFill>
                  <a:srgbClr val="FF0000"/>
                </a:solidFill>
              </a:rPr>
            </a:br>
            <a:r>
              <a:rPr lang="en-US" sz="6000" dirty="0">
                <a:solidFill>
                  <a:srgbClr val="FF0000"/>
                </a:solidFill>
              </a:rPr>
              <a:t>“Ai </a:t>
            </a:r>
            <a:r>
              <a:rPr lang="en-US" sz="6000" dirty="0" err="1">
                <a:solidFill>
                  <a:srgbClr val="FF0000"/>
                </a:solidFill>
              </a:rPr>
              <a:t>tinh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mắt</a:t>
            </a:r>
            <a:r>
              <a:rPr lang="en-US" sz="6000" dirty="0">
                <a:solidFill>
                  <a:srgbClr val="FF0000"/>
                </a:solidFill>
              </a:rPr>
              <a:t>”</a:t>
            </a:r>
            <a:r>
              <a:rPr lang="en-US" dirty="0"/>
              <a:t/>
            </a:r>
            <a:br>
              <a:rPr lang="en-US" dirty="0"/>
            </a:b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70thaiha\Desktop\taohinh\IMG_375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208" y="62594"/>
            <a:ext cx="4245429" cy="3276600"/>
          </a:xfrm>
          <a:prstGeom prst="rect">
            <a:avLst/>
          </a:prstGeom>
          <a:noFill/>
        </p:spPr>
      </p:pic>
      <p:pic>
        <p:nvPicPr>
          <p:cNvPr id="24579" name="Picture 3" descr="C:\Users\170thaiha\Desktop\taohinh\ao-mua-canh-sat-giao-tho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1380" y="3276600"/>
            <a:ext cx="4120582" cy="3581400"/>
          </a:xfrm>
          <a:prstGeom prst="rect">
            <a:avLst/>
          </a:prstGeom>
          <a:noFill/>
        </p:spPr>
      </p:pic>
      <p:pic>
        <p:nvPicPr>
          <p:cNvPr id="24580" name="Picture 4" descr="C:\Users\170thaiha\Desktop\taohinh\2f7eec53-87a6-4aa3-bff0-afef8bc07dd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5907" y="0"/>
            <a:ext cx="3328647" cy="3354158"/>
          </a:xfrm>
          <a:prstGeom prst="rect">
            <a:avLst/>
          </a:prstGeom>
          <a:noFill/>
        </p:spPr>
      </p:pic>
      <p:pic>
        <p:nvPicPr>
          <p:cNvPr id="24581" name="Picture 5" descr="C:\Users\170thaiha\Desktop\taohinh\tải xuống (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2917" y="36739"/>
            <a:ext cx="3845718" cy="3268436"/>
          </a:xfrm>
          <a:prstGeom prst="rect">
            <a:avLst/>
          </a:prstGeom>
          <a:noFill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938" y="3339194"/>
            <a:ext cx="3646715" cy="367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170thaiha\Desktop\taohinh\images (6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13038" y="3354158"/>
            <a:ext cx="3847765" cy="358140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1764" y="2490108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764" y="6068786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05299" y="6068786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49647" y="6096000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39100" y="2486025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01882" y="2416629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45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2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70thaiha\Desktop\taohinh\images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9551" y="16329"/>
            <a:ext cx="3657600" cy="3307897"/>
          </a:xfrm>
          <a:prstGeom prst="rect">
            <a:avLst/>
          </a:prstGeom>
          <a:noFill/>
        </p:spPr>
      </p:pic>
      <p:pic>
        <p:nvPicPr>
          <p:cNvPr id="7" name="Picture 2" descr="C:\Users\170thaiha\Desktop\taohinh\xe csgt6_sgqy.jpgxe csgt6_sgqy_FSU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618" y="3348718"/>
            <a:ext cx="3522890" cy="3509282"/>
          </a:xfrm>
          <a:prstGeom prst="rect">
            <a:avLst/>
          </a:prstGeom>
          <a:noFill/>
        </p:spPr>
      </p:pic>
      <p:pic>
        <p:nvPicPr>
          <p:cNvPr id="25604" name="Picture 4" descr="C:\Users\170thaiha\Desktop\taohinh\Coi-dong-CA-Cong-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994" y="-1"/>
            <a:ext cx="3570514" cy="3324227"/>
          </a:xfrm>
          <a:prstGeom prst="rect">
            <a:avLst/>
          </a:prstGeom>
          <a:noFill/>
        </p:spPr>
      </p:pic>
      <p:pic>
        <p:nvPicPr>
          <p:cNvPr id="9" name="Picture 3" descr="C:\Users\170thaiha\Desktop\taohinh\tải xuống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85365" y="38099"/>
            <a:ext cx="3869870" cy="3352801"/>
          </a:xfrm>
          <a:prstGeom prst="rect">
            <a:avLst/>
          </a:prstGeom>
          <a:noFill/>
        </p:spPr>
      </p:pic>
      <p:pic>
        <p:nvPicPr>
          <p:cNvPr id="10" name="Picture 9" descr="C:\Users\170thaiha\Desktop\taohinh\Cây-điều-khiển-giao-thông-900x9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364" y="3429000"/>
            <a:ext cx="3844017" cy="3390901"/>
          </a:xfrm>
          <a:prstGeom prst="rect">
            <a:avLst/>
          </a:prstGeom>
          <a:noFill/>
        </p:spPr>
      </p:pic>
      <p:pic>
        <p:nvPicPr>
          <p:cNvPr id="12" name="Picture 2" descr="C:\Users\170thaiha\Desktop\taohinh\tải xuống (10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85299" y="3348717"/>
            <a:ext cx="3691852" cy="349295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36765" y="2543176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19551" y="2574472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055428" y="2628900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1282" y="6057901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85299" y="6079670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085364" y="6036130"/>
            <a:ext cx="685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70thaiha\Desktop\taohinh\tai-mien-phi-11-khung-hinh-ghep-anh-dep-nhat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049962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7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70thaiha\Desktop\taohinh\142350_trang_phuc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</p:spPr>
      </p:pic>
      <p:pic>
        <p:nvPicPr>
          <p:cNvPr id="12291" name="Picture 3" descr="C:\Users\170thaiha\Desktop\taohinh\4_1991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</p:spPr>
      </p:pic>
      <p:pic>
        <p:nvPicPr>
          <p:cNvPr id="1026" name="Picture 2" descr="C:\Users\170thaiha\Desktop\taohinh\canh_sat_giao_thong_52a_z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3900" y="3147189"/>
            <a:ext cx="3124200" cy="3710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536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70thaiha\Desktop\taohinh\IMG_37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5900" y="0"/>
            <a:ext cx="92202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21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70thaiha\Desktop\taohinh\Coi-dong-CA-Cong-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71" y="0"/>
            <a:ext cx="5671458" cy="6858000"/>
          </a:xfrm>
          <a:prstGeom prst="rect">
            <a:avLst/>
          </a:prstGeom>
          <a:noFill/>
        </p:spPr>
      </p:pic>
      <p:pic>
        <p:nvPicPr>
          <p:cNvPr id="18436" name="Picture 4" descr="C:\Users\170thaiha\Desktop\taohinh\1357178647-nu-canh-sat-giao-thong-01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3229" y="0"/>
            <a:ext cx="6477000" cy="69017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2295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C:\Users\170thaiha\Desktop\taohinh\bai-tho-chu-canh-sat-giao-thong-tho-thieu-n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0"/>
            <a:ext cx="7059385" cy="6858000"/>
          </a:xfrm>
          <a:prstGeom prst="rect">
            <a:avLst/>
          </a:prstGeom>
          <a:noFill/>
        </p:spPr>
      </p:pic>
      <p:pic>
        <p:nvPicPr>
          <p:cNvPr id="14341" name="Picture 5" descr="C:\Users\170thaiha\Desktop\taohinh\images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054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051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C:\Users\170thaiha\Desktop\taohinh\csgt_ocji.jpgcsgt_ocji_AEF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0"/>
            <a:ext cx="7810500" cy="6858000"/>
          </a:xfrm>
          <a:prstGeom prst="rect">
            <a:avLst/>
          </a:prstGeom>
          <a:noFill/>
        </p:spPr>
      </p:pic>
      <p:pic>
        <p:nvPicPr>
          <p:cNvPr id="1026" name="Picture 2" descr="C:\Users\170thaiha\Desktop\taohinh\tải xuống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8629"/>
            <a:ext cx="4419600" cy="3679371"/>
          </a:xfrm>
          <a:prstGeom prst="rect">
            <a:avLst/>
          </a:prstGeom>
          <a:noFill/>
        </p:spPr>
      </p:pic>
      <p:pic>
        <p:nvPicPr>
          <p:cNvPr id="1027" name="Picture 3" descr="C:\Users\170thaiha\Desktop\taohinh\tải xuống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4419600" cy="3200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571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70thaiha\Desktop\taohinh\NuCSGT14 (1).jpg"/>
          <p:cNvPicPr>
            <a:picLocks noChangeAspect="1" noChangeArrowheads="1"/>
          </p:cNvPicPr>
          <p:nvPr/>
        </p:nvPicPr>
        <p:blipFill rotWithShape="1">
          <a:blip r:embed="rId2" cstate="print"/>
          <a:srcRect t="10396" r="20833" b="1826"/>
          <a:stretch/>
        </p:blipFill>
        <p:spPr bwMode="auto">
          <a:xfrm>
            <a:off x="16329" y="0"/>
            <a:ext cx="6079671" cy="6858000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3E7F50-6B69-1555-7BE0-E1DC3983F9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0"/>
            <a:ext cx="60796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67104B-8293-ACCC-31F9-AA3CD3D8E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771"/>
            <a:ext cx="12192000" cy="687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01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3C4AA5-8B46-9F30-634C-6CEE5FFB6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346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430</TotalTime>
  <Words>29</Words>
  <Application>Microsoft Office PowerPoint</Application>
  <PresentationFormat>Widescreen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Book Antiqua</vt:lpstr>
      <vt:lpstr>Lucida Sans</vt:lpstr>
      <vt:lpstr>Times New Roman</vt:lpstr>
      <vt:lpstr>Wingdings</vt:lpstr>
      <vt:lpstr>Wingdings 2</vt:lpstr>
      <vt:lpstr>Wingdings 3</vt:lpstr>
      <vt:lpstr>Apex</vt:lpstr>
      <vt:lpstr>UBND QUẬN LONG BIÊN TRƯỜNG MẦM NON HOA MỘC LAN       Lĩnh vực: Khám phá xã hội Đề tài: Tìm hiểu về nghề Công an Giao thông   Lớp: Mẫu giáo bé ( 3 – 4 tuổi)       Năm học: 2023 - 2024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“Ai tinh mắt” </vt:lpstr>
      <vt:lpstr>PowerPoint Presentation</vt:lpstr>
      <vt:lpstr>PowerPoint Presentation</vt:lpstr>
      <vt:lpstr>KẾT THÚC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Lý Thường Kiệt   Khám phá khoa học Tìm hiểu về nghề Cảnh sát giao thông    Lớp: Mẫu giáo Lớn A2 Giáo viên: Đỗ Thị Thanh Hoa</dc:title>
  <dc:creator>170thaiha</dc:creator>
  <cp:lastModifiedBy>Techsi.vn</cp:lastModifiedBy>
  <cp:revision>59</cp:revision>
  <dcterms:created xsi:type="dcterms:W3CDTF">2017-11-07T00:44:35Z</dcterms:created>
  <dcterms:modified xsi:type="dcterms:W3CDTF">2023-11-22T02:34:17Z</dcterms:modified>
</cp:coreProperties>
</file>