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8" r:id="rId3"/>
    <p:sldId id="269" r:id="rId4"/>
    <p:sldId id="270" r:id="rId5"/>
    <p:sldId id="256" r:id="rId6"/>
    <p:sldId id="271" r:id="rId7"/>
    <p:sldId id="272" r:id="rId8"/>
    <p:sldId id="263" r:id="rId9"/>
    <p:sldId id="27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8A7D4-79DB-8371-B328-19F12F2705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070752-E68C-854E-8990-487F9B9DAC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0CEA9-5A41-5C0D-1C9D-2478993B5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8EB1-8693-4342-ACE6-3015FFF8037E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A7784-ECCB-CE0C-F95C-F4D19D9BA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433E3-AC68-145B-1B35-020E29E16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ACF8-2CFC-41F1-988F-E1F3F6D25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362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309CE-F90F-37AE-AB5F-7E5B67923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AEAB67-0682-3CDC-EEC8-F6A22739D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3AEE3-78F5-EACC-083C-675DB4D69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8EB1-8693-4342-ACE6-3015FFF8037E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5E418-4753-CB6C-0267-7EA567605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5391A-CE92-4599-5BB3-EA414598F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ACF8-2CFC-41F1-988F-E1F3F6D25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32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F864B0-0513-A3EF-7742-B838111A2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C0798F-1A12-2A12-FE91-B151611396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776690-8967-54C7-3196-01EE84EBF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8EB1-8693-4342-ACE6-3015FFF8037E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5AF46-1F6D-B095-C830-097D4742B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C65DD-ADC3-9045-24CA-F1F05C1FC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ACF8-2CFC-41F1-988F-E1F3F6D25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157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955F3-229B-4F70-B6F9-283149869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A8A65-5A4C-4F0C-B877-149DDB8B3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49A9F-7898-4DB5-9116-636B66008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8EB1-8693-4342-ACE6-3015FFF8037E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7C618-6B6C-B172-F98E-293650BC6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745EE-84B1-FBC0-3141-124200BE7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ACF8-2CFC-41F1-988F-E1F3F6D25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2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7CDD4-6D2D-A115-2919-C041FAEC8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3C3084-E8E8-6E98-6970-3D1F6E1260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2F338E-325E-E958-91ED-4E8CFF3D3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8EB1-8693-4342-ACE6-3015FFF8037E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76D00-2DF1-565C-BA81-CA9F4A84D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FD18F-E703-FABB-891A-890233E8B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ACF8-2CFC-41F1-988F-E1F3F6D25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32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C15E2-C38B-0F60-9951-1AFFC1D0E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DB005-C6AA-5255-6F5C-42C0DFE069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DF954C-0F32-F5B0-9F27-097AD0DE72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1A17A-A49B-8370-8751-C23175331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8EB1-8693-4342-ACE6-3015FFF8037E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F09FEB-F89B-3AC9-15BD-3B38B8A3C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7FBD87-4569-C3E8-D61F-6C6E38C70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ACF8-2CFC-41F1-988F-E1F3F6D25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98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1A4C0-8723-6445-8978-73D6CACA8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0E851D-2A7F-1BDE-96FF-B9819E52B9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8B6B5A-625B-EC4B-92EE-4247A68B1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8010C6-0E27-96B2-728A-2A6F946188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BA7F44-3A02-5AF4-7831-ECB9A5235F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65C612-4DE3-860D-6B7B-88E49B3DC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8EB1-8693-4342-ACE6-3015FFF8037E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17A6EE-A487-B1B2-9FF6-86C973BC6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747A3D-7445-6133-8A99-81724D6DD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ACF8-2CFC-41F1-988F-E1F3F6D25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26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62E20-079F-120A-3B26-B85E7EE1B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F48E13-DDDF-78D6-041D-B4415C83D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8EB1-8693-4342-ACE6-3015FFF8037E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9E9588-55A1-98B4-E826-71A750A84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447A8A-81FC-16B2-1488-C378E205F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ACF8-2CFC-41F1-988F-E1F3F6D25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57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BB44B5-C4B8-9AC7-DB07-9A12D070C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8EB1-8693-4342-ACE6-3015FFF8037E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76B2EA-7EEF-BD51-4614-162BA7C5C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E67173-8773-7D7D-32D3-6CEBA34B3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ACF8-2CFC-41F1-988F-E1F3F6D25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932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8C06D-BE01-63D6-93AC-69C735CD0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55AD7-F17E-02C7-9A55-24CE5D96E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1B0FBC-E7F2-F969-D94E-A2C38DF2B9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229442-9809-AAFA-7B5E-12EF096F6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8EB1-8693-4342-ACE6-3015FFF8037E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D8AFDB-553E-3CBF-1ADD-A9253EBF2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F782C4-DFA5-0D16-D449-C1800EBC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ACF8-2CFC-41F1-988F-E1F3F6D25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52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6A10B-D1F0-09C0-BD8A-8D0F3B31B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0FB39C-CF8D-6AA2-349E-D87B6BDC0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16600E-E2E0-86AD-003E-1E42BB96A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D21FA2-8B01-E461-19DB-28A936762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8EB1-8693-4342-ACE6-3015FFF8037E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256E81-47C3-BA3D-74AF-E28425B56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25151A-BCB1-4B37-D450-45A003A80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ACF8-2CFC-41F1-988F-E1F3F6D25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17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5E649F-8CBF-EC7F-A38C-6A5536A98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E47D72-F957-69EC-ACC3-E06C622B9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79A8B-A2B6-B5F7-A9B8-1E5CB233D2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28EB1-8693-4342-ACE6-3015FFF8037E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9C868-33FA-91E9-9310-EFE947F6F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E562AD-FB27-0A65-FCC0-A66531F4B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DACF8-2CFC-41F1-988F-E1F3F6D25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962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>
            <a:extLst>
              <a:ext uri="{FF2B5EF4-FFF2-40B4-BE49-F238E27FC236}">
                <a16:creationId xmlns:a16="http://schemas.microsoft.com/office/drawing/2014/main" id="{C1078EFE-5FA4-4223-0F82-9B1BD1303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3B2FCE-E965-D74C-5A21-5BA15E56651C}"/>
              </a:ext>
            </a:extLst>
          </p:cNvPr>
          <p:cNvSpPr txBox="1"/>
          <p:nvPr/>
        </p:nvSpPr>
        <p:spPr>
          <a:xfrm>
            <a:off x="3734081" y="115293"/>
            <a:ext cx="47968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MN </a:t>
            </a:r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 MỘC LAN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" name="TextBox 5">
            <a:extLst>
              <a:ext uri="{FF2B5EF4-FFF2-40B4-BE49-F238E27FC236}">
                <a16:creationId xmlns:a16="http://schemas.microsoft.com/office/drawing/2014/main" id="{DCEA0978-5B2D-8A44-765E-541B08DFF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275" y="1844675"/>
            <a:ext cx="58324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2053" name="TextBox 6">
            <a:extLst>
              <a:ext uri="{FF2B5EF4-FFF2-40B4-BE49-F238E27FC236}">
                <a16:creationId xmlns:a16="http://schemas.microsoft.com/office/drawing/2014/main" id="{3B23AE29-5EC4-EC6C-A52C-C901D4656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4225" y="3144838"/>
            <a:ext cx="56165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ĐỀ TÀI: DẠY TRẺ GHÉP TỪNG CẶP CÁC ĐỐI TƯỢNG CÓ LIÊN QUAN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LỨA TUỔI</a:t>
            </a:r>
            <a:r>
              <a:rPr lang="vi-VN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: MGL 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5 – 6 tuổi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000" dirty="0"/>
          </a:p>
        </p:txBody>
      </p:sp>
      <p:sp>
        <p:nvSpPr>
          <p:cNvPr id="2054" name="TextBox 7">
            <a:extLst>
              <a:ext uri="{FF2B5EF4-FFF2-40B4-BE49-F238E27FC236}">
                <a16:creationId xmlns:a16="http://schemas.microsoft.com/office/drawing/2014/main" id="{603A9113-E150-B182-D720-673C7CBC6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8436" y="6489700"/>
            <a:ext cx="4248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HỌC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vi-V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975663-D3E5-C350-16BA-83512AF3E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322" y="823179"/>
            <a:ext cx="1817356" cy="17446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oán7">
            <a:hlinkClick r:id="" action="ppaction://media"/>
            <a:extLst>
              <a:ext uri="{FF2B5EF4-FFF2-40B4-BE49-F238E27FC236}">
                <a16:creationId xmlns:a16="http://schemas.microsoft.com/office/drawing/2014/main" id="{33859493-AF78-A3EE-D018-4B05552F1E9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7999"/>
          </a:xfrm>
        </p:spPr>
      </p:pic>
    </p:spTree>
    <p:extLst>
      <p:ext uri="{BB962C8B-B14F-4D97-AF65-F5344CB8AC3E}">
        <p14:creationId xmlns:p14="http://schemas.microsoft.com/office/powerpoint/2010/main" val="297188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oán 3">
            <a:hlinkClick r:id="" action="ppaction://media"/>
            <a:extLst>
              <a:ext uri="{FF2B5EF4-FFF2-40B4-BE49-F238E27FC236}">
                <a16:creationId xmlns:a16="http://schemas.microsoft.com/office/drawing/2014/main" id="{5230F7BE-0C9C-BCD5-52B0-CA9B76B3EF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6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oán 4">
            <a:hlinkClick r:id="" action="ppaction://media"/>
            <a:extLst>
              <a:ext uri="{FF2B5EF4-FFF2-40B4-BE49-F238E27FC236}">
                <a16:creationId xmlns:a16="http://schemas.microsoft.com/office/drawing/2014/main" id="{6061E161-997A-5358-E90E-422F33B155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77F02-9DE7-2522-050D-2E6AFB6F47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52A0BA-D592-E8CD-C6F0-4561A8F714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HÉP TƯƠNG ỨNG">
            <a:hlinkClick r:id="" action="ppaction://media"/>
            <a:extLst>
              <a:ext uri="{FF2B5EF4-FFF2-40B4-BE49-F238E27FC236}">
                <a16:creationId xmlns:a16="http://schemas.microsoft.com/office/drawing/2014/main" id="{B24381A5-6162-94C8-6EB5-FB83640B23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2642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5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oán 5">
            <a:hlinkClick r:id="" action="ppaction://media"/>
            <a:extLst>
              <a:ext uri="{FF2B5EF4-FFF2-40B4-BE49-F238E27FC236}">
                <a16:creationId xmlns:a16="http://schemas.microsoft.com/office/drawing/2014/main" id="{BF3BDF51-93FA-3F94-9679-64297073AC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83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oán 6">
            <a:hlinkClick r:id="" action="ppaction://media"/>
            <a:extLst>
              <a:ext uri="{FF2B5EF4-FFF2-40B4-BE49-F238E27FC236}">
                <a16:creationId xmlns:a16="http://schemas.microsoft.com/office/drawing/2014/main" id="{CF5B81A8-2824-F89F-2773-C2B235D430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6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HÉP">
            <a:hlinkClick r:id="" action="ppaction://media"/>
            <a:extLst>
              <a:ext uri="{FF2B5EF4-FFF2-40B4-BE49-F238E27FC236}">
                <a16:creationId xmlns:a16="http://schemas.microsoft.com/office/drawing/2014/main" id="{83B7239B-CAB3-1261-D3BF-7FCBEB6710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09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oán 8">
            <a:hlinkClick r:id="" action="ppaction://media"/>
            <a:extLst>
              <a:ext uri="{FF2B5EF4-FFF2-40B4-BE49-F238E27FC236}">
                <a16:creationId xmlns:a16="http://schemas.microsoft.com/office/drawing/2014/main" id="{46432BE4-52C4-8DFD-D90D-3C26CD6BAD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1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</TotalTime>
  <Words>43</Words>
  <Application>Microsoft Office PowerPoint</Application>
  <PresentationFormat>Widescreen</PresentationFormat>
  <Paragraphs>8</Paragraphs>
  <Slides>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hue truong</dc:creator>
  <cp:lastModifiedBy>Trang Nguyen</cp:lastModifiedBy>
  <cp:revision>13</cp:revision>
  <dcterms:created xsi:type="dcterms:W3CDTF">2022-11-04T05:23:21Z</dcterms:created>
  <dcterms:modified xsi:type="dcterms:W3CDTF">2023-11-12T10:36:54Z</dcterms:modified>
</cp:coreProperties>
</file>