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6" r:id="rId4"/>
    <p:sldId id="258" r:id="rId5"/>
    <p:sldId id="259" r:id="rId6"/>
    <p:sldId id="260" r:id="rId7"/>
    <p:sldId id="262" r:id="rId8"/>
    <p:sldId id="263" r:id="rId9"/>
    <p:sldId id="261"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1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98CF-E88B-4A48-A933-4997CB638A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62E2C9-2E7F-4A25-BBC7-EF90924A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B2CA03-272C-439E-8897-906758001874}"/>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5" name="Footer Placeholder 4">
            <a:extLst>
              <a:ext uri="{FF2B5EF4-FFF2-40B4-BE49-F238E27FC236}">
                <a16:creationId xmlns:a16="http://schemas.microsoft.com/office/drawing/2014/main" id="{73AC3462-2E20-4325-B49F-5473CD5DB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87DC4-AFF1-4F30-9124-DBB40DB8C097}"/>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45237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8BFF-6ECF-4BFB-83A9-42E48B646B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0F6375-8528-487F-B86E-47010C5371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8DD68-CE1E-4322-8806-9FC4DB509578}"/>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5" name="Footer Placeholder 4">
            <a:extLst>
              <a:ext uri="{FF2B5EF4-FFF2-40B4-BE49-F238E27FC236}">
                <a16:creationId xmlns:a16="http://schemas.microsoft.com/office/drawing/2014/main" id="{ED432EBE-01E8-43A2-9B89-D3A38173B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72108-130C-4C59-8104-FB446CAE34FF}"/>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96884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29271-D4E1-46ED-831C-3DE9897E8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118C8-9063-4323-9CFC-8B904C42B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951F2-D8DF-4E03-A0A7-C9C18E42E397}"/>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5" name="Footer Placeholder 4">
            <a:extLst>
              <a:ext uri="{FF2B5EF4-FFF2-40B4-BE49-F238E27FC236}">
                <a16:creationId xmlns:a16="http://schemas.microsoft.com/office/drawing/2014/main" id="{FB15D41E-0770-4AD2-9756-8D1CBC338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79684-5305-46A9-A76A-FD48CBB2B5CF}"/>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207171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B4-DDD6-4095-93EB-5D785D02A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1B3CB1-A63A-4209-A501-BE15122DCC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1FEFD-B103-4841-9B04-0225B32EE51A}"/>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5" name="Footer Placeholder 4">
            <a:extLst>
              <a:ext uri="{FF2B5EF4-FFF2-40B4-BE49-F238E27FC236}">
                <a16:creationId xmlns:a16="http://schemas.microsoft.com/office/drawing/2014/main" id="{84EE9101-340C-4C9F-9331-6631BBBB1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33E43-4BBF-440A-B4F2-4126F6185464}"/>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328790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DEEC-75F4-4FC7-8861-02D66FD01F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C2073-3015-4A3C-B038-939744EDB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D726AA-9DED-4C26-8F2A-0F18B3284D66}"/>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5" name="Footer Placeholder 4">
            <a:extLst>
              <a:ext uri="{FF2B5EF4-FFF2-40B4-BE49-F238E27FC236}">
                <a16:creationId xmlns:a16="http://schemas.microsoft.com/office/drawing/2014/main" id="{4CFB8208-84E4-41CB-A5FC-D62ED771B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90731-B6E9-4491-B39D-F2E6B7ECDD97}"/>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379157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D115-000D-49F4-9C37-7548E7C0A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70940-103A-4830-BDDF-31F21ED13B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A7410-6880-4BF7-85A1-0AA7EA46C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F4486D-4284-4F39-9A8C-A61D32F55573}"/>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6" name="Footer Placeholder 5">
            <a:extLst>
              <a:ext uri="{FF2B5EF4-FFF2-40B4-BE49-F238E27FC236}">
                <a16:creationId xmlns:a16="http://schemas.microsoft.com/office/drawing/2014/main" id="{CE253728-A08C-44B3-BF0F-1E87938E2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2FAC0-3E65-4B74-B971-BF3377C20D78}"/>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75151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D9A2-9E23-41D7-B5DF-0C007176D5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46A254-EA7F-464F-BCA1-CE166C8B9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7DA6A-9214-439E-9B9E-635C1ECB22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BE08E-6CB8-4009-A1B0-D0E12F1FC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5CEAAD-4FC3-4DCF-91DE-E58196689F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4DA190-57DE-4599-B088-5FEB75D696B8}"/>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8" name="Footer Placeholder 7">
            <a:extLst>
              <a:ext uri="{FF2B5EF4-FFF2-40B4-BE49-F238E27FC236}">
                <a16:creationId xmlns:a16="http://schemas.microsoft.com/office/drawing/2014/main" id="{7D83B4A5-95E6-4B75-AE8C-D7193841E8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A61E8A-9320-479F-A818-306DCA841DFF}"/>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216134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4D0E-9B80-4C66-AC34-6B197EBA0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82A10A-00B1-46E7-B471-D55EAA486B68}"/>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4" name="Footer Placeholder 3">
            <a:extLst>
              <a:ext uri="{FF2B5EF4-FFF2-40B4-BE49-F238E27FC236}">
                <a16:creationId xmlns:a16="http://schemas.microsoft.com/office/drawing/2014/main" id="{3B3A6A38-7691-4287-921C-B1DC25B2F1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84A17F-2A57-4B41-A71B-30378A2CA12A}"/>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157800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326E7-ABA0-4185-8116-A917D0FF6B19}"/>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3" name="Footer Placeholder 2">
            <a:extLst>
              <a:ext uri="{FF2B5EF4-FFF2-40B4-BE49-F238E27FC236}">
                <a16:creationId xmlns:a16="http://schemas.microsoft.com/office/drawing/2014/main" id="{D7AF06BD-E5BA-4CEC-8715-9807DE7852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109835-8C86-46D5-B325-BC693BD089EE}"/>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15744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A5EB-6CED-4744-A00E-D20B9FA4C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3A9891-DEEE-4539-B846-9DDC79680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FF77F9-21A0-445C-ADEF-F85390741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982F1-A7F4-439A-8FCD-9331D2226F0F}"/>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6" name="Footer Placeholder 5">
            <a:extLst>
              <a:ext uri="{FF2B5EF4-FFF2-40B4-BE49-F238E27FC236}">
                <a16:creationId xmlns:a16="http://schemas.microsoft.com/office/drawing/2014/main" id="{15A5A595-2420-495F-9254-CB5DF550F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2D995-A562-43D4-BACC-AC7DD1008EE1}"/>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358399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0CC2-2080-4D50-9496-91735D406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891279-1D2B-42C8-99D3-0C41CE82F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73757A-0C3A-43A4-9B39-5D8629D51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8B4739-9BDB-48C0-8A05-9C8A02F587C0}"/>
              </a:ext>
            </a:extLst>
          </p:cNvPr>
          <p:cNvSpPr>
            <a:spLocks noGrp="1"/>
          </p:cNvSpPr>
          <p:nvPr>
            <p:ph type="dt" sz="half" idx="10"/>
          </p:nvPr>
        </p:nvSpPr>
        <p:spPr/>
        <p:txBody>
          <a:bodyPr/>
          <a:lstStyle/>
          <a:p>
            <a:fld id="{5B7C9F3E-1E82-4168-872D-5D992DA6ACFE}" type="datetimeFigureOut">
              <a:rPr lang="en-US" smtClean="0"/>
              <a:t>11/21/2023</a:t>
            </a:fld>
            <a:endParaRPr lang="en-US"/>
          </a:p>
        </p:txBody>
      </p:sp>
      <p:sp>
        <p:nvSpPr>
          <p:cNvPr id="6" name="Footer Placeholder 5">
            <a:extLst>
              <a:ext uri="{FF2B5EF4-FFF2-40B4-BE49-F238E27FC236}">
                <a16:creationId xmlns:a16="http://schemas.microsoft.com/office/drawing/2014/main" id="{8AE147AD-43CD-4FD1-9C42-068109811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D0558-EAAA-43B8-996E-25015100F480}"/>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242629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C7227-EAAE-4225-A57E-1A2569070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4EB300-1F9E-49E9-8C39-4DF2F9D71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DFAE-C26F-4088-94DB-B5127A174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C9F3E-1E82-4168-872D-5D992DA6ACFE}" type="datetimeFigureOut">
              <a:rPr lang="en-US" smtClean="0"/>
              <a:t>11/21/2023</a:t>
            </a:fld>
            <a:endParaRPr lang="en-US"/>
          </a:p>
        </p:txBody>
      </p:sp>
      <p:sp>
        <p:nvSpPr>
          <p:cNvPr id="5" name="Footer Placeholder 4">
            <a:extLst>
              <a:ext uri="{FF2B5EF4-FFF2-40B4-BE49-F238E27FC236}">
                <a16:creationId xmlns:a16="http://schemas.microsoft.com/office/drawing/2014/main" id="{63F8AEF4-5273-49E6-9B83-88936A4A0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7B79DC-6816-4555-A4C4-7CD01C750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593E1-4837-4F05-8CFC-B77403EF7857}" type="slidenum">
              <a:rPr lang="en-US" smtClean="0"/>
              <a:t>‹#›</a:t>
            </a:fld>
            <a:endParaRPr lang="en-US"/>
          </a:p>
        </p:txBody>
      </p:sp>
    </p:spTree>
    <p:extLst>
      <p:ext uri="{BB962C8B-B14F-4D97-AF65-F5344CB8AC3E}">
        <p14:creationId xmlns:p14="http://schemas.microsoft.com/office/powerpoint/2010/main" val="262976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8.m4a"/><Relationship Id="rId7" Type="http://schemas.openxmlformats.org/officeDocument/2006/relationships/image" Target="../media/image8.jpeg"/><Relationship Id="rId2" Type="http://schemas.microsoft.com/office/2007/relationships/media" Target="../media/media8.m4a"/><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9.m4a"/><Relationship Id="rId7" Type="http://schemas.openxmlformats.org/officeDocument/2006/relationships/image" Target="../media/image12.jpeg"/><Relationship Id="rId2" Type="http://schemas.microsoft.com/office/2007/relationships/media" Target="../media/media9.m4a"/><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16.jp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17.jp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6.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2.m4a"/><Relationship Id="rId7" Type="http://schemas.openxmlformats.org/officeDocument/2006/relationships/image" Target="../media/image9.png"/><Relationship Id="rId2" Type="http://schemas.microsoft.com/office/2007/relationships/media" Target="../media/media2.m4a"/><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fif"/><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3.m4a"/><Relationship Id="rId7" Type="http://schemas.openxmlformats.org/officeDocument/2006/relationships/image" Target="../media/image8.jpeg"/><Relationship Id="rId2" Type="http://schemas.microsoft.com/office/2007/relationships/media" Target="../media/media3.m4a"/><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7.jfif"/><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4.m4a"/><Relationship Id="rId7" Type="http://schemas.openxmlformats.org/officeDocument/2006/relationships/image" Target="../media/image6.png"/><Relationship Id="rId2" Type="http://schemas.microsoft.com/office/2007/relationships/media" Target="../media/media4.m4a"/><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7.jfif"/><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5.m4a"/><Relationship Id="rId7" Type="http://schemas.openxmlformats.org/officeDocument/2006/relationships/image" Target="../media/image12.jpeg"/><Relationship Id="rId2" Type="http://schemas.microsoft.com/office/2007/relationships/media" Target="../media/media5.m4a"/><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7.jfif"/><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6.m4a"/><Relationship Id="rId7" Type="http://schemas.openxmlformats.org/officeDocument/2006/relationships/image" Target="../media/image14.png"/><Relationship Id="rId2" Type="http://schemas.microsoft.com/office/2007/relationships/media" Target="../media/media6.m4a"/><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image" Target="../media/image7.jfif"/><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15.jfif"/><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A7A0AF-6066-4484-8719-1DC0C03F016E}"/>
              </a:ext>
            </a:extLst>
          </p:cNvPr>
          <p:cNvSpPr>
            <a:spLocks noGrp="1"/>
          </p:cNvSpPr>
          <p:nvPr>
            <p:ph type="title"/>
          </p:nvPr>
        </p:nvSpPr>
        <p:spPr>
          <a:xfrm>
            <a:off x="1009650" y="279877"/>
            <a:ext cx="10515600" cy="1325563"/>
          </a:xfrm>
        </p:spPr>
        <p:txBody>
          <a:bodyPr>
            <a:normAutofit/>
          </a:bodyPr>
          <a:lstStyle/>
          <a:p>
            <a:pPr algn="ctr">
              <a:defRPr/>
            </a:pP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PHÒNG GIÁO DỤC VÀ ĐÀO TẠO QUẬN LONG BIÊN</a:t>
            </a:r>
            <a:b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br>
            <a:r>
              <a:rPr lang="en-US" sz="2800" b="1" dirty="0">
                <a:solidFill>
                  <a:srgbClr val="FFFF00"/>
                </a:solidFill>
                <a:effectLst>
                  <a:outerShdw blurRad="38100" dist="38100" dir="2700000" algn="tl">
                    <a:srgbClr val="C0C0C0"/>
                  </a:outerShdw>
                </a:effectLst>
                <a:latin typeface="Times New Roman" pitchFamily="18" charset="0"/>
                <a:cs typeface="Times New Roman" pitchFamily="18" charset="0"/>
              </a:rPr>
              <a:t>TRƯỜNG MẦM NON HOA MỘC LAN</a:t>
            </a:r>
          </a:p>
        </p:txBody>
      </p:sp>
      <p:sp>
        <p:nvSpPr>
          <p:cNvPr id="3" name="Content Placeholder 2">
            <a:extLst>
              <a:ext uri="{FF2B5EF4-FFF2-40B4-BE49-F238E27FC236}">
                <a16:creationId xmlns:a16="http://schemas.microsoft.com/office/drawing/2014/main" id="{E046549B-E32F-44FC-B174-1B6B1A0F6025}"/>
              </a:ext>
            </a:extLst>
          </p:cNvPr>
          <p:cNvSpPr>
            <a:spLocks noGrp="1"/>
          </p:cNvSpPr>
          <p:nvPr>
            <p:ph idx="1"/>
          </p:nvPr>
        </p:nvSpPr>
        <p:spPr>
          <a:xfrm>
            <a:off x="1905000" y="2457722"/>
            <a:ext cx="8542020" cy="2534853"/>
          </a:xfrm>
          <a:noFill/>
        </p:spPr>
        <p:txBody>
          <a:bodyPr>
            <a:normAutofit/>
          </a:bodyPr>
          <a:lstStyle/>
          <a:p>
            <a:pPr marL="0" indent="0" algn="ctr">
              <a:buNone/>
            </a:pPr>
            <a:r>
              <a:rPr lang="en-US" sz="3200" b="1" dirty="0">
                <a:solidFill>
                  <a:schemeClr val="bg1"/>
                </a:solidFill>
                <a:latin typeface="Times New Roman" panose="02020603050405020304" pitchFamily="18" charset="0"/>
                <a:cs typeface="Times New Roman" panose="02020603050405020304" pitchFamily="18" charset="0"/>
              </a:rPr>
              <a:t>LĨNH VỰC: PHÁT TRIỂN NHẬN THỨC</a:t>
            </a:r>
          </a:p>
          <a:p>
            <a:pPr marL="0" indent="0" algn="ctr">
              <a:buNone/>
            </a:pPr>
            <a:r>
              <a:rPr lang="en-US" sz="3200" b="1" dirty="0">
                <a:solidFill>
                  <a:srgbClr val="FFFF00"/>
                </a:solidFill>
                <a:latin typeface="Times New Roman" panose="02020603050405020304" pitchFamily="18" charset="0"/>
                <a:cs typeface="Times New Roman" panose="02020603050405020304" pitchFamily="18" charset="0"/>
              </a:rPr>
              <a:t>ĐỀ TÀI: NBPB: TO - NHỎ</a:t>
            </a:r>
          </a:p>
          <a:p>
            <a:pPr marL="0" indent="0" algn="ctr">
              <a:buNone/>
            </a:pPr>
            <a:r>
              <a:rPr lang="en-US" sz="3200" b="1" dirty="0" err="1">
                <a:solidFill>
                  <a:schemeClr val="bg1"/>
                </a:solidFill>
                <a:latin typeface="Times New Roman" panose="02020603050405020304" pitchFamily="18" charset="0"/>
                <a:cs typeface="Times New Roman" panose="02020603050405020304" pitchFamily="18" charset="0"/>
              </a:rPr>
              <a:t>Giáo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viên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Đỗ</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Thanh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Hương</a:t>
            </a:r>
            <a:endParaRPr lang="en-US" sz="32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3200" b="1" dirty="0" err="1">
                <a:solidFill>
                  <a:schemeClr val="bg1"/>
                </a:solidFill>
                <a:latin typeface="Times New Roman" panose="02020603050405020304" pitchFamily="18" charset="0"/>
                <a:cs typeface="Times New Roman" panose="02020603050405020304" pitchFamily="18" charset="0"/>
              </a:rPr>
              <a:t>Lớp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trẻ</a:t>
            </a:r>
            <a:r>
              <a:rPr lang="en-US" sz="3200" b="1" dirty="0">
                <a:solidFill>
                  <a:schemeClr val="bg1"/>
                </a:solidFill>
                <a:latin typeface="Times New Roman" panose="02020603050405020304" pitchFamily="18" charset="0"/>
                <a:cs typeface="Times New Roman" panose="02020603050405020304" pitchFamily="18" charset="0"/>
              </a:rPr>
              <a:t> D1</a:t>
            </a:r>
          </a:p>
        </p:txBody>
      </p:sp>
      <p:pic>
        <p:nvPicPr>
          <p:cNvPr id="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55945" y="1333224"/>
            <a:ext cx="1223010" cy="1104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937852"/>
      </p:ext>
    </p:extLst>
  </p:cSld>
  <p:clrMapOvr>
    <a:masterClrMapping/>
  </p:clrMapOvr>
  <mc:AlternateContent xmlns:mc="http://schemas.openxmlformats.org/markup-compatibility/2006" xmlns:p14="http://schemas.microsoft.com/office/powerpoint/2010/main">
    <mc:Choice Requires="p14">
      <p:transition spd="slow" p14:dur="2000" advTm="27004"/>
    </mc:Choice>
    <mc:Fallback xmlns="">
      <p:transition spd="slow" advTm="270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4098" name="Picture 2" descr="Xe Hơi Ô Tô Phương Tiện Giao Thông - Miễn Phí vector hình ảnh trên Pixabay">
            <a:extLst>
              <a:ext uri="{FF2B5EF4-FFF2-40B4-BE49-F238E27FC236}">
                <a16:creationId xmlns:a16="http://schemas.microsoft.com/office/drawing/2014/main" id="{54B7AE03-A0A6-489A-9DD3-3BA8F9CDA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4589" y="4265196"/>
            <a:ext cx="3031958" cy="13675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ình ảnh Xe ô Tô Giao Thông Xe Hơi Phim Hoạt Hình, Xe Hơi, Xe Vẽ Tay, Xe  Bằng Tay miễn phí tải tập tin PNG PSDComment và Vector">
            <a:extLst>
              <a:ext uri="{FF2B5EF4-FFF2-40B4-BE49-F238E27FC236}">
                <a16:creationId xmlns:a16="http://schemas.microsoft.com/office/drawing/2014/main" id="{FF826026-BD1C-477E-BBD5-9C6C63806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2" y="1672392"/>
            <a:ext cx="6999648" cy="518560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3419D137-B4E2-47DE-ADA2-B2606F12411B}"/>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065257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1307">
        <p15:prstTrans prst="peelOff"/>
      </p:transition>
    </mc:Choice>
    <mc:Fallback xmlns="">
      <p:transition spd="slow" advTm="113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500" fill="hold"/>
                                        <p:tgtEl>
                                          <p:spTgt spid="4098"/>
                                        </p:tgtEl>
                                        <p:attrNameLst>
                                          <p:attrName>ppt_w</p:attrName>
                                        </p:attrNameLst>
                                      </p:cBhvr>
                                      <p:tavLst>
                                        <p:tav tm="0">
                                          <p:val>
                                            <p:fltVal val="0"/>
                                          </p:val>
                                        </p:tav>
                                        <p:tav tm="100000">
                                          <p:val>
                                            <p:strVal val="#ppt_w"/>
                                          </p:val>
                                        </p:tav>
                                      </p:tavLst>
                                    </p:anim>
                                    <p:anim calcmode="lin" valueType="num">
                                      <p:cBhvr>
                                        <p:cTn id="19" dur="500" fill="hold"/>
                                        <p:tgtEl>
                                          <p:spTgt spid="4098"/>
                                        </p:tgtEl>
                                        <p:attrNameLst>
                                          <p:attrName>ppt_h</p:attrName>
                                        </p:attrNameLst>
                                      </p:cBhvr>
                                      <p:tavLst>
                                        <p:tav tm="0">
                                          <p:val>
                                            <p:fltVal val="0"/>
                                          </p:val>
                                        </p:tav>
                                        <p:tav tm="100000">
                                          <p:val>
                                            <p:strVal val="#ppt_h"/>
                                          </p:val>
                                        </p:tav>
                                      </p:tavLst>
                                    </p:anim>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4" name="Picture 2" descr="Hình ảnh Xe đạp Màu Vàng Phim Hoạt Hình Minh Họa Tay Vẽ Xe đạp Minh Họa Rut  Vàng, Xe đồ Chơi Trẻ Em, Xe đạp đẹp, Xe đạp Màu Vàng miễn">
            <a:extLst>
              <a:ext uri="{FF2B5EF4-FFF2-40B4-BE49-F238E27FC236}">
                <a16:creationId xmlns:a16="http://schemas.microsoft.com/office/drawing/2014/main" id="{F655C951-A250-4361-959E-640F442711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3789"/>
            <a:ext cx="6767764" cy="541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ình ảnh Xe đạp Màu Nâu đẹp Xe đạp Trẻ Em đồ Chơi Phim Hoạt Hình Minh Họa,  Vẽ Tay Xe đạp Minh Họa, Lốp Xe đen, Xe đạp Màu Nâu miễn">
            <a:extLst>
              <a:ext uri="{FF2B5EF4-FFF2-40B4-BE49-F238E27FC236}">
                <a16:creationId xmlns:a16="http://schemas.microsoft.com/office/drawing/2014/main" id="{AEE63A21-AEE5-43E7-9B72-5AA8180AE6F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309810" y="3737809"/>
            <a:ext cx="2922671" cy="2338137"/>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36ED65CA-AB58-432A-96B3-328AE7CB5E8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683765208"/>
      </p:ext>
    </p:extLst>
  </p:cSld>
  <p:clrMapOvr>
    <a:masterClrMapping/>
  </p:clrMapOvr>
  <mc:AlternateContent xmlns:mc="http://schemas.openxmlformats.org/markup-compatibility/2006" xmlns:p14="http://schemas.microsoft.com/office/powerpoint/2010/main">
    <mc:Choice Requires="p14">
      <p:transition spd="slow" p14:dur="3900" advTm="7147">
        <p14:glitter pattern="hexagon"/>
      </p:transition>
    </mc:Choice>
    <mc:Fallback xmlns="">
      <p:transition spd="slow" advTm="71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E9EE5B-1933-4880-8E8E-062D6E22FB75}"/>
              </a:ext>
            </a:extLst>
          </p:cNvPr>
          <p:cNvSpPr txBox="1"/>
          <p:nvPr/>
        </p:nvSpPr>
        <p:spPr>
          <a:xfrm>
            <a:off x="3320716" y="1812757"/>
            <a:ext cx="7603958" cy="2123658"/>
          </a:xfrm>
          <a:prstGeom prst="rect">
            <a:avLst/>
          </a:prstGeom>
          <a:noFill/>
        </p:spPr>
        <p:txBody>
          <a:bodyPr wrap="square" rtlCol="0">
            <a:spAutoFit/>
          </a:bodyPr>
          <a:lstStyle/>
          <a:p>
            <a:pPr algn="ctr"/>
            <a:r>
              <a:rPr lang="en-US" sz="4400" b="1" i="1" dirty="0">
                <a:solidFill>
                  <a:srgbClr val="FF0000"/>
                </a:solidFill>
                <a:latin typeface="Times New Roman" panose="02020603050405020304" pitchFamily="18" charset="0"/>
                <a:cs typeface="Times New Roman" panose="02020603050405020304" pitchFamily="18" charset="0"/>
              </a:rPr>
              <a:t>XIN CHÀO</a:t>
            </a:r>
          </a:p>
          <a:p>
            <a:pPr algn="ctr"/>
            <a:r>
              <a:rPr lang="en-US" sz="4400" b="1" i="1" dirty="0">
                <a:solidFill>
                  <a:srgbClr val="FF0000"/>
                </a:solidFill>
                <a:latin typeface="Times New Roman" panose="02020603050405020304" pitchFamily="18" charset="0"/>
                <a:cs typeface="Times New Roman" panose="02020603050405020304" pitchFamily="18" charset="0"/>
              </a:rPr>
              <a:t> </a:t>
            </a:r>
          </a:p>
          <a:p>
            <a:pPr algn="ctr"/>
            <a:r>
              <a:rPr lang="en-US" sz="4400" b="1" i="1" dirty="0">
                <a:solidFill>
                  <a:srgbClr val="FF0000"/>
                </a:solidFill>
                <a:latin typeface="Times New Roman" panose="02020603050405020304" pitchFamily="18" charset="0"/>
                <a:cs typeface="Times New Roman" panose="02020603050405020304" pitchFamily="18" charset="0"/>
              </a:rPr>
              <a:t>HẸN GẶP LẠI CÁC CON!</a:t>
            </a:r>
          </a:p>
        </p:txBody>
      </p:sp>
      <p:pic>
        <p:nvPicPr>
          <p:cNvPr id="8" name="Audio 7">
            <a:hlinkClick r:id="" action="ppaction://media"/>
            <a:extLst>
              <a:ext uri="{FF2B5EF4-FFF2-40B4-BE49-F238E27FC236}">
                <a16:creationId xmlns:a16="http://schemas.microsoft.com/office/drawing/2014/main" id="{B252EC1C-4C47-404F-8AAD-A1E0D4520B0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807744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1109">
        <p15:prstTrans prst="origami"/>
      </p:transition>
    </mc:Choice>
    <mc:Fallback xmlns="">
      <p:transition spd="slow" advTm="211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8"/>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FDE14-DD9A-60C3-D2EE-9612C90C82E3}"/>
              </a:ext>
            </a:extLst>
          </p:cNvPr>
          <p:cNvSpPr txBox="1"/>
          <p:nvPr/>
        </p:nvSpPr>
        <p:spPr>
          <a:xfrm>
            <a:off x="383458" y="156351"/>
            <a:ext cx="11297265" cy="6711324"/>
          </a:xfrm>
          <a:prstGeom prst="rect">
            <a:avLst/>
          </a:prstGeom>
          <a:noFill/>
        </p:spPr>
        <p:txBody>
          <a:bodyPr wrap="square">
            <a:spAutoFit/>
          </a:bodyPr>
          <a:lstStyle/>
          <a:p>
            <a:pPr>
              <a:lnSpc>
                <a:spcPct val="120000"/>
              </a:lnSpc>
            </a:pPr>
            <a:r>
              <a:rPr lang="en-US" sz="1800" b="1">
                <a:effectLst/>
                <a:latin typeface="Times New Roman" panose="02020603050405020304" pitchFamily="18" charset="0"/>
                <a:ea typeface="Times New Roman" panose="02020603050405020304" pitchFamily="18" charset="0"/>
              </a:rPr>
              <a:t>I</a:t>
            </a:r>
            <a:r>
              <a:rPr lang="vi-VN" sz="1800" b="1">
                <a:effectLst/>
                <a:latin typeface="Times New Roman" panose="02020603050405020304" pitchFamily="18" charset="0"/>
                <a:ea typeface="Times New Roman" panose="02020603050405020304" pitchFamily="18" charset="0"/>
              </a:rPr>
              <a:t>. MỤC ĐÍCH YÊU CẦU</a:t>
            </a:r>
            <a:r>
              <a:rPr lang="vi-VN" sz="1800">
                <a:effectLst/>
                <a:latin typeface="Times New Roman" panose="02020603050405020304" pitchFamily="18" charset="0"/>
                <a:ea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endParaRPr>
          </a:p>
          <a:p>
            <a:pPr>
              <a:lnSpc>
                <a:spcPct val="120000"/>
              </a:lnSpc>
            </a:pPr>
            <a:r>
              <a:rPr lang="vi-VN" sz="1800" b="1" i="1">
                <a:effectLst/>
                <a:latin typeface="Times New Roman" panose="02020603050405020304" pitchFamily="18" charset="0"/>
                <a:ea typeface="Times New Roman" panose="02020603050405020304" pitchFamily="18" charset="0"/>
              </a:rPr>
              <a:t>1. Kiến thức:</a:t>
            </a:r>
            <a:endParaRPr lang="en-US" sz="1600">
              <a:effectLst/>
              <a:latin typeface="Times New Roman" panose="02020603050405020304" pitchFamily="18" charset="0"/>
              <a:ea typeface="Times New Roman" panose="02020603050405020304" pitchFamily="18" charset="0"/>
            </a:endParaRPr>
          </a:p>
          <a:p>
            <a:pPr>
              <a:lnSpc>
                <a:spcPct val="120000"/>
              </a:lnSpc>
            </a:pPr>
            <a:r>
              <a:rPr lang="vi-VN" sz="1800">
                <a:effectLst/>
                <a:latin typeface="Times New Roman" panose="02020603050405020304" pitchFamily="18" charset="0"/>
                <a:ea typeface="Times New Roman" panose="02020603050405020304" pitchFamily="18" charset="0"/>
              </a:rPr>
              <a:t>- Trẻ nhận biết, phân biệt được kích thước to- nhỏ </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Quả bóng to, quả bóng nhỏ</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Biết chọn đồ vật to- nhỏ theo yêu cầu</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b="1" i="1">
                <a:effectLst/>
                <a:latin typeface="Times New Roman" panose="02020603050405020304" pitchFamily="18" charset="0"/>
                <a:ea typeface="Times New Roman" panose="02020603050405020304" pitchFamily="18" charset="0"/>
              </a:rPr>
              <a:t>2. Kĩ năng: </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Rèn kỹ năng quan sát, nhận biết, phân biệt kich thước: to-nhỏ</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Phát triển ngôn ngữ và khả năng tập trung chú ý cho trẻ</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b="1" i="1">
                <a:effectLst/>
                <a:latin typeface="Times New Roman" panose="02020603050405020304" pitchFamily="18" charset="0"/>
                <a:ea typeface="Times New Roman" panose="02020603050405020304" pitchFamily="18" charset="0"/>
              </a:rPr>
              <a:t>3. Thái độ: </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Hứng thú tích cực tham gia hoạt động cùng cô và bạn</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Giữ gìn đồ dùng đồ chơi, cất đúng nơi quy định</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b="1">
                <a:effectLst/>
                <a:latin typeface="Times New Roman" panose="02020603050405020304" pitchFamily="18" charset="0"/>
                <a:ea typeface="Times New Roman" panose="02020603050405020304" pitchFamily="18" charset="0"/>
              </a:rPr>
              <a:t>II. CHUẨN BỊ</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b="1">
                <a:effectLst/>
                <a:latin typeface="Times New Roman" panose="02020603050405020304" pitchFamily="18" charset="0"/>
                <a:ea typeface="Times New Roman" panose="02020603050405020304" pitchFamily="18" charset="0"/>
              </a:rPr>
              <a:t>* Đồ dùng của cô:</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Nhạc bài: Chúc mừng sinh nhật, Em búp bê</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- 1 búp bê to,1 búp bê nhỏ</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- 1 hộp quà to, 1 hộp quà nhỏ</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- 1 quả bóng to màu vàng, 1 quả bóng nhỏ màu đỏ</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Mô hình đường hẹp</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a:effectLst/>
                <a:latin typeface="Times New Roman" panose="02020603050405020304" pitchFamily="18" charset="0"/>
                <a:ea typeface="Times New Roman" panose="02020603050405020304" pitchFamily="18" charset="0"/>
              </a:rPr>
              <a:t>- Qua chỉ</a:t>
            </a:r>
            <a:endParaRPr lang="en-US" sz="1600">
              <a:effectLst/>
              <a:latin typeface="Times New Roman" panose="02020603050405020304" pitchFamily="18" charset="0"/>
              <a:ea typeface="Times New Roman" panose="02020603050405020304" pitchFamily="18" charset="0"/>
            </a:endParaRPr>
          </a:p>
          <a:p>
            <a:pPr>
              <a:lnSpc>
                <a:spcPct val="120000"/>
              </a:lnSpc>
            </a:pPr>
            <a:r>
              <a:rPr lang="en-US" sz="1800" b="1">
                <a:effectLst/>
                <a:latin typeface="Times New Roman" panose="02020603050405020304" pitchFamily="18" charset="0"/>
                <a:ea typeface="Times New Roman" panose="02020603050405020304" pitchFamily="18" charset="0"/>
              </a:rPr>
              <a:t>* Đồ dùng của trẻ:</a:t>
            </a:r>
            <a:r>
              <a:rPr lang="en-US" sz="1600" b="1">
                <a:latin typeface="Times New Roman" panose="02020603050405020304" pitchFamily="18" charset="0"/>
                <a:ea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rPr>
              <a:t>Mỗi trẻ 1 rổ con: 1 quả bóng vàng  to, 1 quả bóng đỏ nh</a:t>
            </a:r>
            <a:r>
              <a:rPr lang="en-US">
                <a:latin typeface="Times New Roman" panose="02020603050405020304" pitchFamily="18" charset="0"/>
                <a:ea typeface="Times New Roman" panose="02020603050405020304" pitchFamily="18" charset="0"/>
              </a:rPr>
              <a:t>ỏ</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422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215742-DAA4-4526-8E57-52604A1CA138}"/>
              </a:ext>
            </a:extLst>
          </p:cNvPr>
          <p:cNvPicPr>
            <a:picLocks noChangeAspect="1"/>
          </p:cNvPicPr>
          <p:nvPr/>
        </p:nvPicPr>
        <p:blipFill>
          <a:blip r:embed="rId6"/>
          <a:stretch>
            <a:fillRect/>
          </a:stretch>
        </p:blipFill>
        <p:spPr>
          <a:xfrm>
            <a:off x="457200" y="1540042"/>
            <a:ext cx="11277600" cy="4748463"/>
          </a:xfrm>
          <a:prstGeom prst="rect">
            <a:avLst/>
          </a:prstGeom>
        </p:spPr>
      </p:pic>
      <p:pic>
        <p:nvPicPr>
          <p:cNvPr id="6" name="Audio 5">
            <a:hlinkClick r:id="" action="ppaction://media"/>
            <a:extLst>
              <a:ext uri="{FF2B5EF4-FFF2-40B4-BE49-F238E27FC236}">
                <a16:creationId xmlns:a16="http://schemas.microsoft.com/office/drawing/2014/main" id="{FF5E3FCC-62E3-42DD-AB66-81B84E7F2C6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83903595"/>
      </p:ext>
    </p:extLst>
  </p:cSld>
  <p:clrMapOvr>
    <a:masterClrMapping/>
  </p:clrMapOvr>
  <mc:AlternateContent xmlns:mc="http://schemas.openxmlformats.org/markup-compatibility/2006" xmlns:p14="http://schemas.microsoft.com/office/powerpoint/2010/main">
    <mc:Choice Requires="p14">
      <p:transition spd="slow" p14:dur="800" advTm="26976">
        <p:circle/>
      </p:transition>
    </mc:Choice>
    <mc:Fallback xmlns="">
      <p:transition spd="slow" advTm="2697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4" name="Picture 14" descr="Hình ảnh Xe ô Tô Giao Thông Xe Hơi Phim Hoạt Hình, Xe Hơi, Xe Vẽ Tay, Xe  Bằng Tay miễn phí tải tập tin PNG PSDComment và Vector">
            <a:extLst>
              <a:ext uri="{FF2B5EF4-FFF2-40B4-BE49-F238E27FC236}">
                <a16:creationId xmlns:a16="http://schemas.microsoft.com/office/drawing/2014/main" id="{D83528F0-6810-49AF-BABC-E6171F955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426" y="1078127"/>
            <a:ext cx="5873918" cy="51174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Xe Hơi Ô Tô Phương Tiện Giao Thông - Miễn Phí vector hình ảnh trên Pixabay">
            <a:extLst>
              <a:ext uri="{FF2B5EF4-FFF2-40B4-BE49-F238E27FC236}">
                <a16:creationId xmlns:a16="http://schemas.microsoft.com/office/drawing/2014/main" id="{06DFDF53-7455-4E09-B577-443A95DC2A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488" y="3026727"/>
            <a:ext cx="3144755" cy="2088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31D6C5-5BB2-417F-912C-DBCE9D40E462}"/>
              </a:ext>
            </a:extLst>
          </p:cNvPr>
          <p:cNvSpPr txBox="1"/>
          <p:nvPr/>
        </p:nvSpPr>
        <p:spPr>
          <a:xfrm>
            <a:off x="1528037" y="5514643"/>
            <a:ext cx="407469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Ôtô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vàng</a:t>
            </a:r>
            <a:endParaRPr lang="en-US" sz="3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D8E55C-51A9-4189-93FD-4E5EC85AFE3B}"/>
              </a:ext>
            </a:extLst>
          </p:cNvPr>
          <p:cNvSpPr txBox="1"/>
          <p:nvPr/>
        </p:nvSpPr>
        <p:spPr>
          <a:xfrm>
            <a:off x="7213488" y="5514642"/>
            <a:ext cx="290362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Ôtô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đỏ</a:t>
            </a:r>
            <a:endParaRPr lang="en-US" sz="3600" b="1" dirty="0">
              <a:latin typeface="Times New Roman" panose="02020603050405020304" pitchFamily="18" charset="0"/>
              <a:cs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980C511B-2DBC-4814-B539-8D876A36E2FB}"/>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608390021"/>
      </p:ext>
    </p:extLst>
  </p:cSld>
  <p:clrMapOvr>
    <a:masterClrMapping/>
  </p:clrMapOvr>
  <mc:AlternateContent xmlns:mc="http://schemas.openxmlformats.org/markup-compatibility/2006" xmlns:p14="http://schemas.microsoft.com/office/powerpoint/2010/main">
    <mc:Choice Requires="p14">
      <p:transition spd="slow" p14:dur="2500" advTm="48224">
        <p:checker/>
      </p:transition>
    </mc:Choice>
    <mc:Fallback xmlns="">
      <p:transition spd="slow" advTm="48224">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2"/>
                </p:tgtEl>
              </p:cMediaNode>
            </p:audio>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4" name="Picture 16" descr="Xe Hơi Ô Tô Phương Tiện Giao Thông - Miễn Phí vector hình ảnh trên Pixabay">
            <a:extLst>
              <a:ext uri="{FF2B5EF4-FFF2-40B4-BE49-F238E27FC236}">
                <a16:creationId xmlns:a16="http://schemas.microsoft.com/office/drawing/2014/main" id="{FEFF96F1-1D51-48E7-B8D0-57E54AE3D1A4}"/>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266358" y="2671762"/>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ình ảnh Xe ô Tô Giao Thông Xe Hơi Phim Hoạt Hình, Xe Hơi, Xe Vẽ Tay, Xe  Bằng Tay miễn phí tải tập tin PNG PSDComment và Vector">
            <a:extLst>
              <a:ext uri="{FF2B5EF4-FFF2-40B4-BE49-F238E27FC236}">
                <a16:creationId xmlns:a16="http://schemas.microsoft.com/office/drawing/2014/main" id="{3C3B9073-B116-46C3-AFFB-9B02F3B14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747" y="1027906"/>
            <a:ext cx="5873918" cy="4802187"/>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93BAB302-3B9B-431C-A05A-EF478308CB79}"/>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064253" y="5711687"/>
            <a:ext cx="609600" cy="609600"/>
          </a:xfrm>
          <a:prstGeom prst="rect">
            <a:avLst/>
          </a:prstGeom>
        </p:spPr>
      </p:pic>
    </p:spTree>
    <p:custDataLst>
      <p:tags r:id="rId1"/>
    </p:custDataLst>
    <p:extLst>
      <p:ext uri="{BB962C8B-B14F-4D97-AF65-F5344CB8AC3E}">
        <p14:creationId xmlns:p14="http://schemas.microsoft.com/office/powerpoint/2010/main" val="3361995991"/>
      </p:ext>
    </p:extLst>
  </p:cSld>
  <p:clrMapOvr>
    <a:masterClrMapping/>
  </p:clrMapOvr>
  <mc:AlternateContent xmlns:mc="http://schemas.openxmlformats.org/markup-compatibility/2006" xmlns:p14="http://schemas.microsoft.com/office/powerpoint/2010/main">
    <mc:Choice Requires="p14">
      <p:transition spd="slow" p14:dur="1600" advTm="69726">
        <p:blinds dir="vert"/>
      </p:transition>
    </mc:Choice>
    <mc:Fallback xmlns="">
      <p:transition spd="slow" advTm="6972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33333E-6 1.48148E-6 L 0.36823 -0.07546 " pathEditMode="relative" rAng="0" ptsTypes="AA">
                                      <p:cBhvr>
                                        <p:cTn id="10" dur="2000" fill="hold"/>
                                        <p:tgtEl>
                                          <p:spTgt spid="5"/>
                                        </p:tgtEl>
                                        <p:attrNameLst>
                                          <p:attrName>ppt_x</p:attrName>
                                          <p:attrName>ppt_y</p:attrName>
                                        </p:attrNameLst>
                                      </p:cBhvr>
                                      <p:rCtr x="18411" y="-3773"/>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77273"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1038" name="Picture 14" descr="Hình ảnh Xe ô Tô Giao Thông Xe Hơi Phim Hoạt Hình, Xe Hơi, Xe Vẽ Tay, Xe  Bằng Tay miễn phí tải tập tin PNG PSDComment và Vector">
            <a:extLst>
              <a:ext uri="{FF2B5EF4-FFF2-40B4-BE49-F238E27FC236}">
                <a16:creationId xmlns:a16="http://schemas.microsoft.com/office/drawing/2014/main" id="{8A3A60AE-44C7-4DBE-81EC-0CF72D065F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415" y="1190603"/>
            <a:ext cx="5873918" cy="5117432"/>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A7085E8D-DDC3-4B0A-9076-6893E3C58B5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pic>
        <p:nvPicPr>
          <p:cNvPr id="1028" name="Picture 4" descr="Xe Hơi Ô Tô Phương Tiện Giao Thông - Miễn Phí vector hình ảnh trên Pixabay">
            <a:extLst>
              <a:ext uri="{FF2B5EF4-FFF2-40B4-BE49-F238E27FC236}">
                <a16:creationId xmlns:a16="http://schemas.microsoft.com/office/drawing/2014/main" id="{B5C54383-0E40-4B50-B1FB-C15295A665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0394" y="3233531"/>
            <a:ext cx="3644348" cy="20176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9713832"/>
      </p:ext>
    </p:extLst>
  </p:cSld>
  <p:clrMapOvr>
    <a:masterClrMapping/>
  </p:clrMapOvr>
  <mc:AlternateContent xmlns:mc="http://schemas.openxmlformats.org/markup-compatibility/2006" xmlns:p14="http://schemas.microsoft.com/office/powerpoint/2010/main">
    <mc:Choice Requires="p14">
      <p:transition spd="slow" p14:dur="1600" advTm="48694">
        <p14:prism isContent="1" isInverted="1"/>
      </p:transition>
    </mc:Choice>
    <mc:Fallback xmlns="">
      <p:transition spd="slow" advTm="486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1.875E-6 1.48148E-6 L -0.42656 0.00185 " pathEditMode="relative" rAng="0" ptsTypes="AA">
                                      <p:cBhvr>
                                        <p:cTn id="10" dur="2000" fill="hold"/>
                                        <p:tgtEl>
                                          <p:spTgt spid="1028"/>
                                        </p:tgtEl>
                                        <p:attrNameLst>
                                          <p:attrName>ppt_x</p:attrName>
                                          <p:attrName>ppt_y</p:attrName>
                                        </p:attrNameLst>
                                      </p:cBhvr>
                                      <p:rCtr x="-21328" y="93"/>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3074" name="Picture 2" descr="Hình ảnh Xe đạp Màu Vàng Phim Hoạt Hình Minh Họa Tay Vẽ Xe đạp Minh Họa Rut  Vàng, Xe đồ Chơi Trẻ Em, Xe đạp đẹp, Xe đạp Màu Vàng miễn">
            <a:extLst>
              <a:ext uri="{FF2B5EF4-FFF2-40B4-BE49-F238E27FC236}">
                <a16:creationId xmlns:a16="http://schemas.microsoft.com/office/drawing/2014/main" id="{AAA638BF-3ED4-49EE-BCBE-DE902EAAB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13" y="930441"/>
            <a:ext cx="6767764" cy="54142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ình ảnh Xe đạp Màu Nâu đẹp Xe đạp Trẻ Em đồ Chơi Phim Hoạt Hình Minh Họa,  Vẽ Tay Xe đạp Minh Họa, Lốp Xe đen, Xe đạp Màu Nâu miễn">
            <a:extLst>
              <a:ext uri="{FF2B5EF4-FFF2-40B4-BE49-F238E27FC236}">
                <a16:creationId xmlns:a16="http://schemas.microsoft.com/office/drawing/2014/main" id="{AE5844D7-1A28-4263-B7F1-87C7BA37277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021052" y="2743199"/>
            <a:ext cx="2922671" cy="233813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885EC5F5-6DE2-4EE9-9358-60B5AC869C72}"/>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19696320"/>
      </p:ext>
    </p:extLst>
  </p:cSld>
  <p:clrMapOvr>
    <a:masterClrMapping/>
  </p:clrMapOvr>
  <p:transition spd="med" advTm="926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2052" name="Picture 4" descr="Hình ảnh Máy Bay Màu Vàng Máy Bay Chuyến Bay Biểu, Bay, Màu, Máy Bay Màu  Vàng Vector và PNG với nền trong suốt để tải xuống miễn phí">
            <a:extLst>
              <a:ext uri="{FF2B5EF4-FFF2-40B4-BE49-F238E27FC236}">
                <a16:creationId xmlns:a16="http://schemas.microsoft.com/office/drawing/2014/main" id="{368AA77F-CA72-4B9F-902C-E1A1DE7E5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927" y="1074821"/>
            <a:ext cx="7427495" cy="51134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m Hoạt Hình Máy Bay Trực Thăng Hình ảnh | Định dạng hình ảnh PNG  401425172| vn.lovepik.com">
            <a:extLst>
              <a:ext uri="{FF2B5EF4-FFF2-40B4-BE49-F238E27FC236}">
                <a16:creationId xmlns:a16="http://schemas.microsoft.com/office/drawing/2014/main" id="{759A3B49-7002-4BB3-90B8-DC66988048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6463" y="2815388"/>
            <a:ext cx="3834065" cy="1620253"/>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 11">
            <a:hlinkClick r:id="" action="ppaction://media"/>
            <a:extLst>
              <a:ext uri="{FF2B5EF4-FFF2-40B4-BE49-F238E27FC236}">
                <a16:creationId xmlns:a16="http://schemas.microsoft.com/office/drawing/2014/main" id="{F25498DA-F7FA-4E6C-BCB5-264BD113E59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512958349"/>
      </p:ext>
    </p:extLst>
  </p:cSld>
  <p:clrMapOvr>
    <a:masterClrMapping/>
  </p:clrMapOvr>
  <mc:AlternateContent xmlns:mc="http://schemas.openxmlformats.org/markup-compatibility/2006" xmlns:p14="http://schemas.microsoft.com/office/powerpoint/2010/main">
    <mc:Choice Requires="p14">
      <p:transition spd="slow" p14:dur="4400" advTm="10515">
        <p14:honeycomb/>
      </p:transition>
    </mc:Choice>
    <mc:Fallback xmlns="">
      <p:transition spd="slow" advTm="105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circle(in)">
                                      <p:cBhvr>
                                        <p:cTn id="11" dur="20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circle(in)">
                                      <p:cBhvr>
                                        <p:cTn id="16"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413A-5AD4-49ED-A81C-7714F5EC96CA}"/>
              </a:ext>
            </a:extLst>
          </p:cNvPr>
          <p:cNvSpPr>
            <a:spLocks noGrp="1"/>
          </p:cNvSpPr>
          <p:nvPr>
            <p:ph type="ctrTitle"/>
          </p:nvPr>
        </p:nvSpPr>
        <p:spPr>
          <a:xfrm>
            <a:off x="1735015" y="2883877"/>
            <a:ext cx="8435926" cy="2187600"/>
          </a:xfrm>
        </p:spPr>
        <p:txBody>
          <a:bodyPr>
            <a:normAutofit/>
          </a:bodyPr>
          <a:lstStyle/>
          <a:p>
            <a:r>
              <a:rPr lang="en-US" sz="4400" b="1" i="1" dirty="0" err="1">
                <a:solidFill>
                  <a:srgbClr val="FF0000"/>
                </a:solidFill>
                <a:latin typeface="Times New Roman" panose="02020603050405020304" pitchFamily="18" charset="0"/>
                <a:cs typeface="Times New Roman" panose="02020603050405020304" pitchFamily="18" charset="0"/>
              </a:rPr>
              <a:t>Trò</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chơi</a:t>
            </a:r>
            <a:r>
              <a:rPr lang="en-US" sz="4400" b="1" i="1" dirty="0">
                <a:solidFill>
                  <a:srgbClr val="FF0000"/>
                </a:solidFill>
                <a:latin typeface="Times New Roman" panose="02020603050405020304" pitchFamily="18" charset="0"/>
                <a:cs typeface="Times New Roman" panose="02020603050405020304" pitchFamily="18" charset="0"/>
              </a:rPr>
              <a:t> </a:t>
            </a:r>
            <a:br>
              <a:rPr lang="en-US" sz="4400" b="1" i="1" dirty="0">
                <a:solidFill>
                  <a:srgbClr val="FF0000"/>
                </a:solidFill>
                <a:latin typeface="Times New Roman" panose="02020603050405020304" pitchFamily="18" charset="0"/>
                <a:cs typeface="Times New Roman" panose="02020603050405020304" pitchFamily="18" charset="0"/>
              </a:rPr>
            </a:br>
            <a:r>
              <a:rPr lang="en-US" sz="4400" b="1" i="1" dirty="0">
                <a:solidFill>
                  <a:srgbClr val="FF0000"/>
                </a:solidFill>
                <a:latin typeface="Times New Roman" panose="02020603050405020304" pitchFamily="18" charset="0"/>
                <a:cs typeface="Times New Roman" panose="02020603050405020304" pitchFamily="18" charset="0"/>
              </a:rPr>
              <a:t>Ai </a:t>
            </a:r>
            <a:r>
              <a:rPr lang="en-US" sz="4400" b="1" i="1" dirty="0" err="1">
                <a:solidFill>
                  <a:srgbClr val="FF0000"/>
                </a:solidFill>
                <a:latin typeface="Times New Roman" panose="02020603050405020304" pitchFamily="18" charset="0"/>
                <a:cs typeface="Times New Roman" panose="02020603050405020304" pitchFamily="18" charset="0"/>
              </a:rPr>
              <a:t>nhanh</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hơn</a:t>
            </a:r>
            <a:r>
              <a:rPr lang="en-US" sz="4400" b="1" i="1" dirty="0">
                <a:solidFill>
                  <a:srgbClr val="FF0000"/>
                </a:solidFill>
                <a:latin typeface="Times New Roman" panose="02020603050405020304" pitchFamily="18" charset="0"/>
                <a:cs typeface="Times New Roman" panose="02020603050405020304" pitchFamily="18" charset="0"/>
              </a:rPr>
              <a:t>!</a:t>
            </a:r>
          </a:p>
        </p:txBody>
      </p:sp>
      <p:pic>
        <p:nvPicPr>
          <p:cNvPr id="6" name="Audio 5">
            <a:hlinkClick r:id="" action="ppaction://media"/>
            <a:extLst>
              <a:ext uri="{FF2B5EF4-FFF2-40B4-BE49-F238E27FC236}">
                <a16:creationId xmlns:a16="http://schemas.microsoft.com/office/drawing/2014/main" id="{ABF8008E-814A-4DD6-BEFC-C8B2E6FD66B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752083304"/>
      </p:ext>
    </p:extLst>
  </p:cSld>
  <p:clrMapOvr>
    <a:masterClrMapping/>
  </p:clrMapOvr>
  <p:transition spd="slow" advTm="2004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1.7|2|1.7|3|0"/>
</p:tagLst>
</file>

<file path=ppt/tags/tag10.xml><?xml version="1.0" encoding="utf-8"?>
<p:tagLst xmlns:a="http://schemas.openxmlformats.org/drawingml/2006/main" xmlns:r="http://schemas.openxmlformats.org/officeDocument/2006/relationships" xmlns:p="http://schemas.openxmlformats.org/presentationml/2006/main">
  <p:tag name="TIMING" val="|1.5|2.9"/>
</p:tagLst>
</file>

<file path=ppt/tags/tag11.xml><?xml version="1.0" encoding="utf-8"?>
<p:tagLst xmlns:a="http://schemas.openxmlformats.org/drawingml/2006/main" xmlns:r="http://schemas.openxmlformats.org/officeDocument/2006/relationships" xmlns:p="http://schemas.openxmlformats.org/presentationml/2006/main">
  <p:tag name="TIMING" val="|17.2"/>
</p:tagLst>
</file>

<file path=ppt/tags/tag2.xml><?xml version="1.0" encoding="utf-8"?>
<p:tagLst xmlns:a="http://schemas.openxmlformats.org/drawingml/2006/main" xmlns:r="http://schemas.openxmlformats.org/officeDocument/2006/relationships" xmlns:p="http://schemas.openxmlformats.org/presentationml/2006/main">
  <p:tag name="TIMING" val="|10.9"/>
</p:tagLst>
</file>

<file path=ppt/tags/tag3.xml><?xml version="1.0" encoding="utf-8"?>
<p:tagLst xmlns:a="http://schemas.openxmlformats.org/drawingml/2006/main" xmlns:r="http://schemas.openxmlformats.org/officeDocument/2006/relationships" xmlns:p="http://schemas.openxmlformats.org/presentationml/2006/main">
  <p:tag name="TIMING" val="|5.8|7.1|20.8|6.4"/>
</p:tagLst>
</file>

<file path=ppt/tags/tag4.xml><?xml version="1.0" encoding="utf-8"?>
<p:tagLst xmlns:a="http://schemas.openxmlformats.org/drawingml/2006/main" xmlns:r="http://schemas.openxmlformats.org/officeDocument/2006/relationships" xmlns:p="http://schemas.openxmlformats.org/presentationml/2006/main">
  <p:tag name="TIMING" val="|32.3"/>
</p:tagLst>
</file>

<file path=ppt/tags/tag5.xml><?xml version="1.0" encoding="utf-8"?>
<p:tagLst xmlns:a="http://schemas.openxmlformats.org/drawingml/2006/main" xmlns:r="http://schemas.openxmlformats.org/officeDocument/2006/relationships" xmlns:p="http://schemas.openxmlformats.org/presentationml/2006/main">
  <p:tag name="TIMING" val="|21.2"/>
</p:tagLst>
</file>

<file path=ppt/tags/tag6.xml><?xml version="1.0" encoding="utf-8"?>
<p:tagLst xmlns:a="http://schemas.openxmlformats.org/drawingml/2006/main" xmlns:r="http://schemas.openxmlformats.org/officeDocument/2006/relationships" xmlns:p="http://schemas.openxmlformats.org/presentationml/2006/main">
  <p:tag name="TIMING" val="|4.9|2.5"/>
</p:tagLst>
</file>

<file path=ppt/tags/tag7.xml><?xml version="1.0" encoding="utf-8"?>
<p:tagLst xmlns:a="http://schemas.openxmlformats.org/drawingml/2006/main" xmlns:r="http://schemas.openxmlformats.org/officeDocument/2006/relationships" xmlns:p="http://schemas.openxmlformats.org/presentationml/2006/main">
  <p:tag name="TIMING" val="|2.1|2.5"/>
</p:tagLst>
</file>

<file path=ppt/tags/tag8.xml><?xml version="1.0" encoding="utf-8"?>
<p:tagLst xmlns:a="http://schemas.openxmlformats.org/drawingml/2006/main" xmlns:r="http://schemas.openxmlformats.org/officeDocument/2006/relationships" xmlns:p="http://schemas.openxmlformats.org/presentationml/2006/main">
  <p:tag name="TIMING" val="|8.5"/>
</p:tagLst>
</file>

<file path=ppt/tags/tag9.xml><?xml version="1.0" encoding="utf-8"?>
<p:tagLst xmlns:a="http://schemas.openxmlformats.org/drawingml/2006/main" xmlns:r="http://schemas.openxmlformats.org/officeDocument/2006/relationships" xmlns:p="http://schemas.openxmlformats.org/presentationml/2006/main">
  <p:tag name="TIMING" val="|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259</Words>
  <Application>Microsoft Office PowerPoint</Application>
  <PresentationFormat>Widescreen</PresentationFormat>
  <Paragraphs>31</Paragraphs>
  <Slides>12</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PHÒNG GIÁO DỤC VÀ ĐÀO TẠO QUẬN LONG BIÊN TRƯỜNG MẦM NON HOA MỘC 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Ai nhanh hơn!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LONG BIÊN TRƯỜNG MẦM NON TUỔI HOA</dc:title>
  <dc:creator>DELL</dc:creator>
  <cp:lastModifiedBy>Trang Nguyen</cp:lastModifiedBy>
  <cp:revision>9</cp:revision>
  <dcterms:created xsi:type="dcterms:W3CDTF">2022-03-31T09:29:58Z</dcterms:created>
  <dcterms:modified xsi:type="dcterms:W3CDTF">2023-11-21T13:47:09Z</dcterms:modified>
</cp:coreProperties>
</file>