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3" r:id="rId9"/>
  </p:sldIdLst>
  <p:sldSz cx="18288000" cy="10287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Kollektif" panose="020B0604020202020204" charset="0"/>
      <p:regular r:id="rId14"/>
    </p:embeddedFont>
    <p:embeddedFont>
      <p:font typeface="Muli Bold Bold" panose="020B0604020202020204" charset="0"/>
      <p:regular r:id="rId15"/>
    </p:embeddedFont>
    <p:embeddedFont>
      <p:font typeface="Dancing Script" panose="020B0604020202020204" charset="0"/>
      <p:regular r:id="rId16"/>
    </p:embeddedFont>
    <p:embeddedFont>
      <p:font typeface="DM Sans Bold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804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8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8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6.svg"/><Relationship Id="rId18" Type="http://schemas.openxmlformats.org/officeDocument/2006/relationships/image" Target="../media/image23.png"/><Relationship Id="rId26" Type="http://schemas.openxmlformats.org/officeDocument/2006/relationships/image" Target="../media/image26.png"/><Relationship Id="rId3" Type="http://schemas.openxmlformats.org/officeDocument/2006/relationships/image" Target="../media/image26.svg"/><Relationship Id="rId34" Type="http://schemas.openxmlformats.org/officeDocument/2006/relationships/image" Target="../media/image27.png"/><Relationship Id="rId42" Type="http://schemas.openxmlformats.org/officeDocument/2006/relationships/image" Target="../media/image28.png"/><Relationship Id="rId47" Type="http://schemas.openxmlformats.org/officeDocument/2006/relationships/image" Target="../media/image70.svg"/><Relationship Id="rId63" Type="http://schemas.openxmlformats.org/officeDocument/2006/relationships/image" Target="../media/image86.svg"/><Relationship Id="rId7" Type="http://schemas.openxmlformats.org/officeDocument/2006/relationships/image" Target="../media/image30.svg"/><Relationship Id="rId12" Type="http://schemas.openxmlformats.org/officeDocument/2006/relationships/image" Target="../media/image21.png"/><Relationship Id="rId17" Type="http://schemas.openxmlformats.org/officeDocument/2006/relationships/image" Target="../media/image40.svg"/><Relationship Id="rId25" Type="http://schemas.openxmlformats.org/officeDocument/2006/relationships/image" Target="../media/image48.svg"/><Relationship Id="rId33" Type="http://schemas.openxmlformats.org/officeDocument/2006/relationships/image" Target="../media/image56.svg"/><Relationship Id="rId59" Type="http://schemas.openxmlformats.org/officeDocument/2006/relationships/image" Target="../media/image82.svg"/><Relationship Id="rId2" Type="http://schemas.openxmlformats.org/officeDocument/2006/relationships/image" Target="../media/image17.png"/><Relationship Id="rId20" Type="http://schemas.openxmlformats.org/officeDocument/2006/relationships/image" Target="../media/image24.png"/><Relationship Id="rId41" Type="http://schemas.openxmlformats.org/officeDocument/2006/relationships/image" Target="../media/image64.svg"/><Relationship Id="rId54" Type="http://schemas.openxmlformats.org/officeDocument/2006/relationships/image" Target="../media/image31.png"/><Relationship Id="rId6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4.svg"/><Relationship Id="rId24" Type="http://schemas.openxmlformats.org/officeDocument/2006/relationships/image" Target="../media/image25.png"/><Relationship Id="rId53" Type="http://schemas.openxmlformats.org/officeDocument/2006/relationships/image" Target="../media/image76.svg"/><Relationship Id="rId58" Type="http://schemas.openxmlformats.org/officeDocument/2006/relationships/image" Target="../media/image32.png"/><Relationship Id="rId5" Type="http://schemas.openxmlformats.org/officeDocument/2006/relationships/image" Target="../media/image28.svg"/><Relationship Id="rId23" Type="http://schemas.openxmlformats.org/officeDocument/2006/relationships/image" Target="../media/image46.svg"/><Relationship Id="rId57" Type="http://schemas.openxmlformats.org/officeDocument/2006/relationships/image" Target="../media/image80.svg"/><Relationship Id="rId61" Type="http://schemas.openxmlformats.org/officeDocument/2006/relationships/image" Target="../media/image84.svg"/><Relationship Id="rId19" Type="http://schemas.openxmlformats.org/officeDocument/2006/relationships/image" Target="../media/image42.svg"/><Relationship Id="rId44" Type="http://schemas.openxmlformats.org/officeDocument/2006/relationships/image" Target="../media/image29.png"/><Relationship Id="rId60" Type="http://schemas.openxmlformats.org/officeDocument/2006/relationships/image" Target="../media/image33.png"/><Relationship Id="rId4" Type="http://schemas.openxmlformats.org/officeDocument/2006/relationships/image" Target="../media/image18.png"/><Relationship Id="rId14" Type="http://schemas.openxmlformats.org/officeDocument/2006/relationships/image" Target="../media/image22.png"/><Relationship Id="rId43" Type="http://schemas.openxmlformats.org/officeDocument/2006/relationships/image" Target="../media/image66.svg"/><Relationship Id="rId48" Type="http://schemas.openxmlformats.org/officeDocument/2006/relationships/image" Target="../media/image30.png"/><Relationship Id="rId64" Type="http://schemas.openxmlformats.org/officeDocument/2006/relationships/image" Target="../media/image3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6.svg"/><Relationship Id="rId18" Type="http://schemas.openxmlformats.org/officeDocument/2006/relationships/image" Target="../media/image23.png"/><Relationship Id="rId26" Type="http://schemas.openxmlformats.org/officeDocument/2006/relationships/image" Target="../media/image26.png"/><Relationship Id="rId3" Type="http://schemas.openxmlformats.org/officeDocument/2006/relationships/image" Target="../media/image26.svg"/><Relationship Id="rId34" Type="http://schemas.openxmlformats.org/officeDocument/2006/relationships/image" Target="../media/image27.png"/><Relationship Id="rId42" Type="http://schemas.openxmlformats.org/officeDocument/2006/relationships/image" Target="../media/image28.png"/><Relationship Id="rId47" Type="http://schemas.openxmlformats.org/officeDocument/2006/relationships/image" Target="../media/image70.svg"/><Relationship Id="rId63" Type="http://schemas.openxmlformats.org/officeDocument/2006/relationships/image" Target="../media/image86.svg"/><Relationship Id="rId7" Type="http://schemas.openxmlformats.org/officeDocument/2006/relationships/image" Target="../media/image30.svg"/><Relationship Id="rId12" Type="http://schemas.openxmlformats.org/officeDocument/2006/relationships/image" Target="../media/image21.png"/><Relationship Id="rId17" Type="http://schemas.openxmlformats.org/officeDocument/2006/relationships/image" Target="../media/image40.svg"/><Relationship Id="rId25" Type="http://schemas.openxmlformats.org/officeDocument/2006/relationships/image" Target="../media/image48.svg"/><Relationship Id="rId33" Type="http://schemas.openxmlformats.org/officeDocument/2006/relationships/image" Target="../media/image56.svg"/><Relationship Id="rId59" Type="http://schemas.openxmlformats.org/officeDocument/2006/relationships/image" Target="../media/image82.svg"/><Relationship Id="rId67" Type="http://schemas.openxmlformats.org/officeDocument/2006/relationships/image" Target="../media/image38.png"/><Relationship Id="rId2" Type="http://schemas.openxmlformats.org/officeDocument/2006/relationships/image" Target="../media/image17.png"/><Relationship Id="rId20" Type="http://schemas.openxmlformats.org/officeDocument/2006/relationships/image" Target="../media/image24.png"/><Relationship Id="rId41" Type="http://schemas.openxmlformats.org/officeDocument/2006/relationships/image" Target="../media/image64.svg"/><Relationship Id="rId54" Type="http://schemas.openxmlformats.org/officeDocument/2006/relationships/image" Target="../media/image31.png"/><Relationship Id="rId6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4.svg"/><Relationship Id="rId24" Type="http://schemas.openxmlformats.org/officeDocument/2006/relationships/image" Target="../media/image25.png"/><Relationship Id="rId53" Type="http://schemas.openxmlformats.org/officeDocument/2006/relationships/image" Target="../media/image76.svg"/><Relationship Id="rId58" Type="http://schemas.openxmlformats.org/officeDocument/2006/relationships/image" Target="../media/image32.png"/><Relationship Id="rId66" Type="http://schemas.openxmlformats.org/officeDocument/2006/relationships/image" Target="../media/image37.png"/><Relationship Id="rId5" Type="http://schemas.openxmlformats.org/officeDocument/2006/relationships/image" Target="../media/image28.svg"/><Relationship Id="rId23" Type="http://schemas.openxmlformats.org/officeDocument/2006/relationships/image" Target="../media/image46.svg"/><Relationship Id="rId57" Type="http://schemas.openxmlformats.org/officeDocument/2006/relationships/image" Target="../media/image80.svg"/><Relationship Id="rId61" Type="http://schemas.openxmlformats.org/officeDocument/2006/relationships/image" Target="../media/image84.svg"/><Relationship Id="rId19" Type="http://schemas.openxmlformats.org/officeDocument/2006/relationships/image" Target="../media/image42.svg"/><Relationship Id="rId44" Type="http://schemas.openxmlformats.org/officeDocument/2006/relationships/image" Target="../media/image29.png"/><Relationship Id="rId60" Type="http://schemas.openxmlformats.org/officeDocument/2006/relationships/image" Target="../media/image33.png"/><Relationship Id="rId65" Type="http://schemas.openxmlformats.org/officeDocument/2006/relationships/image" Target="../media/image36.png"/><Relationship Id="rId4" Type="http://schemas.openxmlformats.org/officeDocument/2006/relationships/image" Target="../media/image18.png"/><Relationship Id="rId14" Type="http://schemas.openxmlformats.org/officeDocument/2006/relationships/image" Target="../media/image22.png"/><Relationship Id="rId43" Type="http://schemas.openxmlformats.org/officeDocument/2006/relationships/image" Target="../media/image66.svg"/><Relationship Id="rId48" Type="http://schemas.openxmlformats.org/officeDocument/2006/relationships/image" Target="../media/image30.png"/><Relationship Id="rId64" Type="http://schemas.openxmlformats.org/officeDocument/2006/relationships/image" Target="../media/image3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2.png"/><Relationship Id="rId18" Type="http://schemas.openxmlformats.org/officeDocument/2006/relationships/image" Target="../media/image101.svg"/><Relationship Id="rId3" Type="http://schemas.openxmlformats.org/officeDocument/2006/relationships/image" Target="../media/image18.svg"/><Relationship Id="rId21" Type="http://schemas.openxmlformats.org/officeDocument/2006/relationships/image" Target="../media/image46.png"/><Relationship Id="rId7" Type="http://schemas.openxmlformats.org/officeDocument/2006/relationships/image" Target="../media/image20.svg"/><Relationship Id="rId12" Type="http://schemas.openxmlformats.org/officeDocument/2006/relationships/image" Target="../media/image95.svg"/><Relationship Id="rId17" Type="http://schemas.openxmlformats.org/officeDocument/2006/relationships/image" Target="../media/image44.png"/><Relationship Id="rId2" Type="http://schemas.openxmlformats.org/officeDocument/2006/relationships/image" Target="../media/image10.png"/><Relationship Id="rId16" Type="http://schemas.openxmlformats.org/officeDocument/2006/relationships/image" Target="../media/image99.svg"/><Relationship Id="rId20" Type="http://schemas.openxmlformats.org/officeDocument/2006/relationships/image" Target="../media/image10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41.png"/><Relationship Id="rId5" Type="http://schemas.openxmlformats.org/officeDocument/2006/relationships/image" Target="../media/image93.svg"/><Relationship Id="rId15" Type="http://schemas.openxmlformats.org/officeDocument/2006/relationships/image" Target="../media/image43.png"/><Relationship Id="rId10" Type="http://schemas.openxmlformats.org/officeDocument/2006/relationships/image" Target="../media/image11.png"/><Relationship Id="rId19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0.png"/><Relationship Id="rId14" Type="http://schemas.openxmlformats.org/officeDocument/2006/relationships/image" Target="../media/image97.svg"/><Relationship Id="rId22" Type="http://schemas.openxmlformats.org/officeDocument/2006/relationships/image" Target="../media/image10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0783"/>
          <a:stretch>
            <a:fillRect/>
          </a:stretch>
        </p:blipFill>
        <p:spPr>
          <a:xfrm rot="5400000">
            <a:off x="5661551" y="-135489"/>
            <a:ext cx="6642675" cy="111993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412007">
            <a:off x="-937674" y="6974551"/>
            <a:ext cx="2506139" cy="60721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14171052" y="2544691"/>
            <a:ext cx="1583412" cy="226201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379775" y="4303891"/>
            <a:ext cx="10016030" cy="2037874"/>
            <a:chOff x="0" y="-78146"/>
            <a:chExt cx="13354706" cy="2717164"/>
          </a:xfrm>
        </p:grpSpPr>
        <p:sp>
          <p:nvSpPr>
            <p:cNvPr id="6" name="TextBox 6"/>
            <p:cNvSpPr txBox="1"/>
            <p:nvPr/>
          </p:nvSpPr>
          <p:spPr>
            <a:xfrm>
              <a:off x="0" y="-78146"/>
              <a:ext cx="13354706" cy="1908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08"/>
                </a:lnSpc>
              </a:pPr>
              <a:r>
                <a:rPr lang="en-US" sz="9200" dirty="0">
                  <a:solidFill>
                    <a:srgbClr val="2C2C2E"/>
                  </a:solidFill>
                  <a:latin typeface="Dancing Script"/>
                </a:rPr>
                <a:t>NBPB </a:t>
              </a:r>
              <a:r>
                <a:rPr lang="en-US" sz="9200" dirty="0" err="1">
                  <a:solidFill>
                    <a:srgbClr val="2C2C2E"/>
                  </a:solidFill>
                  <a:latin typeface="Dancing Script"/>
                </a:rPr>
                <a:t>Màu</a:t>
              </a:r>
              <a:r>
                <a:rPr lang="en-US" sz="9200" dirty="0">
                  <a:solidFill>
                    <a:srgbClr val="2C2C2E"/>
                  </a:solidFill>
                  <a:latin typeface="Dancing Script"/>
                </a:rPr>
                <a:t> </a:t>
              </a:r>
              <a:r>
                <a:rPr lang="en-US" sz="9200" dirty="0" err="1">
                  <a:solidFill>
                    <a:srgbClr val="2C2C2E"/>
                  </a:solidFill>
                  <a:latin typeface="Dancing Script"/>
                </a:rPr>
                <a:t>vàng</a:t>
              </a:r>
              <a:endParaRPr lang="en-US" sz="9200" dirty="0">
                <a:solidFill>
                  <a:srgbClr val="2C2C2E"/>
                </a:solidFill>
                <a:latin typeface="Dancing Script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31132"/>
              <a:ext cx="13354706" cy="707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spc="428" smtClean="0">
                  <a:solidFill>
                    <a:srgbClr val="2C2C2E"/>
                  </a:solidFill>
                  <a:latin typeface="Muli Bold Bold"/>
                </a:rPr>
                <a:t>LƯA TUỔI: Nhà trẻ 24 – 36 tháng</a:t>
              </a:r>
              <a:endParaRPr lang="en-US" sz="3199" spc="428" dirty="0">
                <a:solidFill>
                  <a:srgbClr val="2C2C2E"/>
                </a:solidFill>
                <a:latin typeface="Muli Bold Bold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20626">
            <a:off x="7169903" y="7056114"/>
            <a:ext cx="4435774" cy="3306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365178">
            <a:off x="16868972" y="6490419"/>
            <a:ext cx="2838056" cy="68763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478474">
            <a:off x="16974755" y="-1828935"/>
            <a:ext cx="1329320" cy="47786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5895837" y="3784935"/>
            <a:ext cx="3601458" cy="312626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1485334" y="3784935"/>
            <a:ext cx="3601458" cy="31262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7638463">
            <a:off x="-484764" y="-3529373"/>
            <a:ext cx="969528" cy="65832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86724" y="108206"/>
            <a:ext cx="64021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/>
            <a:r>
              <a:rPr 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 NON HOA MỘC LAN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71" y="1156035"/>
            <a:ext cx="2738438" cy="2628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E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238478" y="5433440"/>
            <a:ext cx="463032" cy="4403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179025" y="2221204"/>
            <a:ext cx="261966" cy="2491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187849" y="3922074"/>
            <a:ext cx="466500" cy="4435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855558" y="7575952"/>
            <a:ext cx="324120" cy="308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98242" y="8542031"/>
            <a:ext cx="397259" cy="3777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187849" y="7132856"/>
            <a:ext cx="260916" cy="2481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058519" y="769260"/>
            <a:ext cx="466500" cy="4435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98242" y="3379096"/>
            <a:ext cx="260916" cy="2481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755556" y="9427521"/>
            <a:ext cx="260916" cy="2481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700094" y="3793331"/>
            <a:ext cx="9076769" cy="270033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825589" y="7875281"/>
            <a:ext cx="10825779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25"/>
              </a:lnSpc>
            </a:pPr>
            <a:r>
              <a:rPr lang="en-US" sz="10500" dirty="0" err="1">
                <a:solidFill>
                  <a:srgbClr val="000000"/>
                </a:solidFill>
                <a:latin typeface="Kollektif"/>
              </a:rPr>
              <a:t>cái</a:t>
            </a:r>
            <a:r>
              <a:rPr lang="en-US" sz="10500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10500" dirty="0" err="1">
                <a:solidFill>
                  <a:srgbClr val="000000"/>
                </a:solidFill>
                <a:latin typeface="Kollektif"/>
              </a:rPr>
              <a:t>đĩa</a:t>
            </a:r>
            <a:r>
              <a:rPr lang="en-US" sz="10500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10500" dirty="0" err="1">
                <a:solidFill>
                  <a:srgbClr val="000000"/>
                </a:solidFill>
                <a:latin typeface="Kollektif"/>
              </a:rPr>
              <a:t>màu</a:t>
            </a:r>
            <a:r>
              <a:rPr lang="en-US" sz="10500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10500" dirty="0" err="1">
                <a:solidFill>
                  <a:srgbClr val="000000"/>
                </a:solidFill>
                <a:latin typeface="Kollektif"/>
              </a:rPr>
              <a:t>vàng</a:t>
            </a:r>
            <a:endParaRPr lang="en-US" sz="10500" dirty="0">
              <a:solidFill>
                <a:srgbClr val="000000"/>
              </a:solidFill>
              <a:latin typeface="Kollekt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E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54018" y="1616413"/>
            <a:ext cx="15733832" cy="2091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5"/>
              </a:lnSpc>
              <a:spcBef>
                <a:spcPct val="0"/>
              </a:spcBef>
            </a:pPr>
            <a:r>
              <a:rPr lang="en-US" sz="3871" dirty="0">
                <a:solidFill>
                  <a:srgbClr val="000000"/>
                </a:solidFill>
                <a:latin typeface="Kollektif"/>
              </a:rPr>
              <a:t>+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Cái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đĩa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là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đồ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dùng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ở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đâu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?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Dùng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để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làm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gì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?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Nó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có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dạng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hình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gì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?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có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màu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gì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?</a:t>
            </a:r>
          </a:p>
          <a:p>
            <a:pPr algn="ctr">
              <a:lnSpc>
                <a:spcPts val="4065"/>
              </a:lnSpc>
              <a:spcBef>
                <a:spcPct val="0"/>
              </a:spcBef>
            </a:pPr>
            <a:endParaRPr lang="en-US" sz="3871" dirty="0">
              <a:solidFill>
                <a:srgbClr val="000000"/>
              </a:solidFill>
              <a:latin typeface="Kollektif"/>
            </a:endParaRPr>
          </a:p>
          <a:p>
            <a:pPr algn="ctr">
              <a:lnSpc>
                <a:spcPts val="4065"/>
              </a:lnSpc>
              <a:spcBef>
                <a:spcPct val="0"/>
              </a:spcBef>
            </a:pPr>
            <a:endParaRPr lang="en-US" sz="3871" dirty="0">
              <a:solidFill>
                <a:srgbClr val="000000"/>
              </a:solidFill>
              <a:latin typeface="Kollektif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128594" y="4428331"/>
            <a:ext cx="9076769" cy="2700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E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238478" y="5433440"/>
            <a:ext cx="463032" cy="4403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179025" y="2221204"/>
            <a:ext cx="261966" cy="2491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187849" y="3922074"/>
            <a:ext cx="466500" cy="4435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855558" y="7575952"/>
            <a:ext cx="324120" cy="308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98242" y="8542031"/>
            <a:ext cx="397259" cy="3777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187849" y="7132856"/>
            <a:ext cx="260916" cy="2481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058519" y="769260"/>
            <a:ext cx="466500" cy="4435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98242" y="3379096"/>
            <a:ext cx="260916" cy="2481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755556" y="9427521"/>
            <a:ext cx="260916" cy="2481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921475" y="2136528"/>
            <a:ext cx="8634006" cy="543942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731111" y="8064160"/>
            <a:ext cx="10825779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25"/>
              </a:lnSpc>
            </a:pPr>
            <a:r>
              <a:rPr lang="en-US" sz="10500">
                <a:solidFill>
                  <a:srgbClr val="000000"/>
                </a:solidFill>
                <a:latin typeface="Kollektif"/>
              </a:rPr>
              <a:t>cái bát màu vàng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E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105400" y="4152900"/>
            <a:ext cx="6421689" cy="404566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525293" y="1531574"/>
            <a:ext cx="8126164" cy="540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5"/>
              </a:lnSpc>
              <a:spcBef>
                <a:spcPct val="0"/>
              </a:spcBef>
            </a:pPr>
            <a:r>
              <a:rPr lang="en-US" sz="3871" dirty="0">
                <a:solidFill>
                  <a:srgbClr val="000000"/>
                </a:solidFill>
                <a:latin typeface="Kollektif"/>
              </a:rPr>
              <a:t> -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Cái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bát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dùng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để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làm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gì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?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Có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màu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gì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1075"/>
          <a:stretch>
            <a:fillRect/>
          </a:stretch>
        </p:blipFill>
        <p:spPr>
          <a:xfrm flipH="1">
            <a:off x="7162799" y="1028700"/>
            <a:ext cx="1009650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7415909" y="3903316"/>
            <a:ext cx="1831436" cy="25260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899244" y="1297142"/>
            <a:ext cx="1623214" cy="12135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708675" y="1172578"/>
            <a:ext cx="1460704" cy="14826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672240" y="7378108"/>
            <a:ext cx="1128568" cy="17517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5515127" y="1314040"/>
            <a:ext cx="1506804" cy="17517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0816413" y="5726067"/>
            <a:ext cx="1637839" cy="132007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8130870" y="5814634"/>
            <a:ext cx="1739264" cy="12315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8503236" y="7697248"/>
            <a:ext cx="1439814" cy="148312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15694919" y="7332363"/>
            <a:ext cx="1180845" cy="175173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1"/>
              </a:ext>
            </a:extLst>
          </a:blip>
          <a:srcRect/>
          <a:stretch>
            <a:fillRect/>
          </a:stretch>
        </p:blipFill>
        <p:spPr>
          <a:xfrm>
            <a:off x="15608948" y="5703792"/>
            <a:ext cx="1317549" cy="136462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3"/>
              </a:ext>
            </a:extLst>
          </a:blip>
          <a:srcRect/>
          <a:stretch>
            <a:fillRect/>
          </a:stretch>
        </p:blipFill>
        <p:spPr>
          <a:xfrm>
            <a:off x="13325205" y="5597867"/>
            <a:ext cx="1525389" cy="153967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7"/>
              </a:ext>
            </a:extLst>
          </a:blip>
          <a:srcRect/>
          <a:stretch>
            <a:fillRect/>
          </a:stretch>
        </p:blipFill>
        <p:spPr>
          <a:xfrm>
            <a:off x="13454487" y="3265039"/>
            <a:ext cx="1503729" cy="175173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3"/>
              </a:ext>
            </a:extLst>
          </a:blip>
          <a:srcRect/>
          <a:stretch>
            <a:fillRect/>
          </a:stretch>
        </p:blipFill>
        <p:spPr>
          <a:xfrm>
            <a:off x="15518873" y="4002534"/>
            <a:ext cx="1677317" cy="123186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7"/>
              </a:ext>
            </a:extLst>
          </a:blip>
          <a:srcRect/>
          <a:stretch>
            <a:fillRect/>
          </a:stretch>
        </p:blipFill>
        <p:spPr>
          <a:xfrm>
            <a:off x="8038024" y="3438786"/>
            <a:ext cx="1482008" cy="157799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9"/>
              </a:ext>
            </a:extLst>
          </a:blip>
          <a:srcRect/>
          <a:stretch>
            <a:fillRect/>
          </a:stretch>
        </p:blipFill>
        <p:spPr>
          <a:xfrm>
            <a:off x="10727724" y="3416033"/>
            <a:ext cx="1572151" cy="157799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1"/>
              </a:ext>
            </a:extLst>
          </a:blip>
          <a:srcRect/>
          <a:stretch>
            <a:fillRect/>
          </a:stretch>
        </p:blipFill>
        <p:spPr>
          <a:xfrm>
            <a:off x="13222900" y="1038024"/>
            <a:ext cx="1713116" cy="1751739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3"/>
              </a:ext>
            </a:extLst>
          </a:blip>
          <a:srcRect/>
          <a:stretch>
            <a:fillRect/>
          </a:stretch>
        </p:blipFill>
        <p:spPr>
          <a:xfrm>
            <a:off x="11123527" y="7506561"/>
            <a:ext cx="1266948" cy="175173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64"/>
          <a:srcRect/>
          <a:stretch>
            <a:fillRect/>
          </a:stretch>
        </p:blipFill>
        <p:spPr>
          <a:xfrm>
            <a:off x="345765" y="2001272"/>
            <a:ext cx="1065165" cy="1253660"/>
          </a:xfrm>
          <a:prstGeom prst="rect">
            <a:avLst/>
          </a:prstGeom>
        </p:spPr>
      </p:pic>
      <p:sp>
        <p:nvSpPr>
          <p:cNvPr id="35" name="TextBox 35"/>
          <p:cNvSpPr txBox="1"/>
          <p:nvPr/>
        </p:nvSpPr>
        <p:spPr>
          <a:xfrm>
            <a:off x="402813" y="349420"/>
            <a:ext cx="6606692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Trò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chơi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: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Bé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hãy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khoanh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tròn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những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đồ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dùng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đồ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vật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có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màu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vàng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nhé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1075"/>
          <a:stretch>
            <a:fillRect/>
          </a:stretch>
        </p:blipFill>
        <p:spPr>
          <a:xfrm flipH="1">
            <a:off x="7162799" y="1028700"/>
            <a:ext cx="1009650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7415909" y="3903316"/>
            <a:ext cx="1831436" cy="25260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899244" y="1297142"/>
            <a:ext cx="1623214" cy="12135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708675" y="1172578"/>
            <a:ext cx="1460704" cy="14826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672240" y="7378108"/>
            <a:ext cx="1128568" cy="17517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5515127" y="1314040"/>
            <a:ext cx="1506804" cy="17517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0816413" y="5726067"/>
            <a:ext cx="1637839" cy="132007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8130870" y="5814634"/>
            <a:ext cx="1739264" cy="12315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8503236" y="7697248"/>
            <a:ext cx="1439814" cy="148312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15694919" y="7332363"/>
            <a:ext cx="1180845" cy="175173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1"/>
              </a:ext>
            </a:extLst>
          </a:blip>
          <a:srcRect/>
          <a:stretch>
            <a:fillRect/>
          </a:stretch>
        </p:blipFill>
        <p:spPr>
          <a:xfrm>
            <a:off x="15608948" y="5703792"/>
            <a:ext cx="1317549" cy="136462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3"/>
              </a:ext>
            </a:extLst>
          </a:blip>
          <a:srcRect/>
          <a:stretch>
            <a:fillRect/>
          </a:stretch>
        </p:blipFill>
        <p:spPr>
          <a:xfrm>
            <a:off x="13325205" y="5597867"/>
            <a:ext cx="1525389" cy="153967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7"/>
              </a:ext>
            </a:extLst>
          </a:blip>
          <a:srcRect/>
          <a:stretch>
            <a:fillRect/>
          </a:stretch>
        </p:blipFill>
        <p:spPr>
          <a:xfrm>
            <a:off x="13454487" y="3265039"/>
            <a:ext cx="1503729" cy="175173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3"/>
              </a:ext>
            </a:extLst>
          </a:blip>
          <a:srcRect/>
          <a:stretch>
            <a:fillRect/>
          </a:stretch>
        </p:blipFill>
        <p:spPr>
          <a:xfrm>
            <a:off x="15518873" y="4002534"/>
            <a:ext cx="1677317" cy="123186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7"/>
              </a:ext>
            </a:extLst>
          </a:blip>
          <a:srcRect/>
          <a:stretch>
            <a:fillRect/>
          </a:stretch>
        </p:blipFill>
        <p:spPr>
          <a:xfrm>
            <a:off x="8038024" y="3438786"/>
            <a:ext cx="1482008" cy="157799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9"/>
              </a:ext>
            </a:extLst>
          </a:blip>
          <a:srcRect/>
          <a:stretch>
            <a:fillRect/>
          </a:stretch>
        </p:blipFill>
        <p:spPr>
          <a:xfrm>
            <a:off x="10727724" y="3416033"/>
            <a:ext cx="1572151" cy="157799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1"/>
              </a:ext>
            </a:extLst>
          </a:blip>
          <a:srcRect/>
          <a:stretch>
            <a:fillRect/>
          </a:stretch>
        </p:blipFill>
        <p:spPr>
          <a:xfrm>
            <a:off x="13222900" y="1038024"/>
            <a:ext cx="1713116" cy="1751739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3"/>
              </a:ext>
            </a:extLst>
          </a:blip>
          <a:srcRect/>
          <a:stretch>
            <a:fillRect/>
          </a:stretch>
        </p:blipFill>
        <p:spPr>
          <a:xfrm>
            <a:off x="11123527" y="7506561"/>
            <a:ext cx="1266948" cy="175173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64"/>
          <a:srcRect/>
          <a:stretch>
            <a:fillRect/>
          </a:stretch>
        </p:blipFill>
        <p:spPr>
          <a:xfrm>
            <a:off x="345765" y="2001272"/>
            <a:ext cx="1065165" cy="1253660"/>
          </a:xfrm>
          <a:prstGeom prst="rect">
            <a:avLst/>
          </a:prstGeom>
        </p:spPr>
      </p:pic>
      <p:sp>
        <p:nvSpPr>
          <p:cNvPr id="35" name="TextBox 35"/>
          <p:cNvSpPr txBox="1"/>
          <p:nvPr/>
        </p:nvSpPr>
        <p:spPr>
          <a:xfrm>
            <a:off x="402813" y="349420"/>
            <a:ext cx="6606692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Trò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chơi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: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Bé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hãy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khoanh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tròn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những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đồ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dùng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đồ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vật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có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màu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vàng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nhé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7471031" y="852783"/>
            <a:ext cx="2397881" cy="22129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241059" y="894752"/>
            <a:ext cx="2395936" cy="22130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315831" y="3091538"/>
            <a:ext cx="2395936" cy="22130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7845123" y="5316737"/>
            <a:ext cx="2395936" cy="22130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5143692" y="1121032"/>
            <a:ext cx="2268901" cy="22130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7840006" y="7397266"/>
            <a:ext cx="2475825" cy="24159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2896945" y="5234399"/>
            <a:ext cx="2267909" cy="22130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3072396" y="7182123"/>
            <a:ext cx="2267909" cy="22130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5242934" y="7045260"/>
            <a:ext cx="2267909" cy="22130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5117162" y="3509989"/>
            <a:ext cx="2267909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1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7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91077" y="4057669"/>
            <a:ext cx="10905845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200"/>
              </a:lnSpc>
              <a:spcBef>
                <a:spcPct val="0"/>
              </a:spcBef>
            </a:pPr>
            <a:r>
              <a:rPr lang="en-US" sz="12000" u="none" spc="-120">
                <a:solidFill>
                  <a:srgbClr val="FFFFFF"/>
                </a:solidFill>
                <a:latin typeface="DM Sans Bold"/>
              </a:rPr>
              <a:t>Thank you!</a:t>
            </a:r>
          </a:p>
        </p:txBody>
      </p:sp>
      <p:grpSp>
        <p:nvGrpSpPr>
          <p:cNvPr id="3" name="Group 3"/>
          <p:cNvGrpSpPr/>
          <p:nvPr/>
        </p:nvGrpSpPr>
        <p:grpSpPr>
          <a:xfrm rot="-669426">
            <a:off x="11152845" y="5864264"/>
            <a:ext cx="3879754" cy="1665770"/>
            <a:chOff x="0" y="0"/>
            <a:chExt cx="1206849" cy="518160"/>
          </a:xfrm>
        </p:grpSpPr>
        <p:sp>
          <p:nvSpPr>
            <p:cNvPr id="4" name="Freeform 4"/>
            <p:cNvSpPr/>
            <p:nvPr/>
          </p:nvSpPr>
          <p:spPr>
            <a:xfrm>
              <a:off x="6350" y="6350"/>
              <a:ext cx="1194149" cy="505460"/>
            </a:xfrm>
            <a:custGeom>
              <a:avLst/>
              <a:gdLst/>
              <a:ahLst/>
              <a:cxnLst/>
              <a:rect l="l" t="t" r="r" b="b"/>
              <a:pathLst>
                <a:path w="1194149" h="505460">
                  <a:moveTo>
                    <a:pt x="252730" y="0"/>
                  </a:moveTo>
                  <a:lnTo>
                    <a:pt x="941419" y="0"/>
                  </a:lnTo>
                  <a:cubicBezTo>
                    <a:pt x="1081119" y="0"/>
                    <a:pt x="1194149" y="113030"/>
                    <a:pt x="1194149" y="252730"/>
                  </a:cubicBezTo>
                  <a:cubicBezTo>
                    <a:pt x="1194149" y="392430"/>
                    <a:pt x="1081119" y="505460"/>
                    <a:pt x="941419" y="505460"/>
                  </a:cubicBezTo>
                  <a:lnTo>
                    <a:pt x="252730" y="505460"/>
                  </a:lnTo>
                  <a:cubicBezTo>
                    <a:pt x="113030" y="505460"/>
                    <a:pt x="0" y="392430"/>
                    <a:pt x="0" y="252730"/>
                  </a:cubicBezTo>
                  <a:cubicBezTo>
                    <a:pt x="0" y="113030"/>
                    <a:pt x="113030" y="0"/>
                    <a:pt x="252730" y="0"/>
                  </a:cubicBezTo>
                  <a:close/>
                </a:path>
              </a:pathLst>
            </a:custGeom>
            <a:solidFill>
              <a:srgbClr val="F36365"/>
            </a:solidFill>
          </p:spPr>
        </p:sp>
      </p:grpSp>
      <p:sp>
        <p:nvSpPr>
          <p:cNvPr id="5" name="TextBox 5"/>
          <p:cNvSpPr txBox="1"/>
          <p:nvPr/>
        </p:nvSpPr>
        <p:spPr>
          <a:xfrm rot="-669426">
            <a:off x="11960119" y="6253722"/>
            <a:ext cx="2256117" cy="840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 spc="-23">
                <a:solidFill>
                  <a:srgbClr val="FFFFFF"/>
                </a:solidFill>
                <a:latin typeface="DM Sans Bold"/>
              </a:rPr>
              <a:t>Have a great day ahead.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014139" y="8310057"/>
            <a:ext cx="261966" cy="2491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287045" y="8002644"/>
            <a:ext cx="1465725" cy="2522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241665" y="8856088"/>
            <a:ext cx="324120" cy="3082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359871" y="7624887"/>
            <a:ext cx="397259" cy="3777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65862" y="5143500"/>
            <a:ext cx="260916" cy="2481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780403" y="1319021"/>
            <a:ext cx="466500" cy="4435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079001" y="2229846"/>
            <a:ext cx="260916" cy="2481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098470" y="9010192"/>
            <a:ext cx="260916" cy="248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823125">
            <a:off x="9634586" y="770089"/>
            <a:ext cx="733922" cy="164429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713200">
            <a:off x="1426374" y="6340184"/>
            <a:ext cx="2638925" cy="203807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1332900">
            <a:off x="16300375" y="2408883"/>
            <a:ext cx="1917849" cy="254919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-302965" y="1028700"/>
            <a:ext cx="2259487" cy="222448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501357" y="1028700"/>
            <a:ext cx="397259" cy="37775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239956" y="2414005"/>
            <a:ext cx="260916" cy="24810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8442727" y="8310057"/>
            <a:ext cx="2366350" cy="128450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110</Words>
  <Application>Microsoft Office PowerPoint</Application>
  <PresentationFormat>Custom</PresentationFormat>
  <Paragraphs>12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Times New Roman</vt:lpstr>
      <vt:lpstr>Calibri</vt:lpstr>
      <vt:lpstr>Kollektif</vt:lpstr>
      <vt:lpstr>Muli Bold Bold</vt:lpstr>
      <vt:lpstr>Dancing Script</vt:lpstr>
      <vt:lpstr>DM Sans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MNLB - NBPB MÀU VÀNG - GV PHAN THI PHƯƠNG D1</dc:title>
  <dc:creator>Administrator</dc:creator>
  <cp:lastModifiedBy>Techsi.vn</cp:lastModifiedBy>
  <cp:revision>5</cp:revision>
  <dcterms:created xsi:type="dcterms:W3CDTF">2006-08-16T00:00:00Z</dcterms:created>
  <dcterms:modified xsi:type="dcterms:W3CDTF">2023-12-19T07:47:44Z</dcterms:modified>
  <dc:identifier>DAFUOmokkUg</dc:identifier>
</cp:coreProperties>
</file>