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audio1.bin" ContentType="audio/unknown"/>
  <Override PartName="/ppt/media/audio2.bin" ContentType="audio/unknown"/>
  <Override PartName="/ppt/media/audio3.bin" ContentType="audio/unknown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6" r:id="rId2"/>
    <p:sldId id="302" r:id="rId3"/>
    <p:sldId id="274" r:id="rId4"/>
    <p:sldId id="258" r:id="rId5"/>
    <p:sldId id="268" r:id="rId6"/>
    <p:sldId id="290" r:id="rId7"/>
    <p:sldId id="269" r:id="rId8"/>
    <p:sldId id="270" r:id="rId9"/>
    <p:sldId id="277" r:id="rId10"/>
    <p:sldId id="261" r:id="rId11"/>
    <p:sldId id="280" r:id="rId12"/>
    <p:sldId id="286" r:id="rId13"/>
    <p:sldId id="281" r:id="rId14"/>
    <p:sldId id="282" r:id="rId15"/>
    <p:sldId id="285" r:id="rId16"/>
    <p:sldId id="287" r:id="rId17"/>
    <p:sldId id="284" r:id="rId18"/>
    <p:sldId id="288" r:id="rId19"/>
    <p:sldId id="283" r:id="rId20"/>
    <p:sldId id="289" r:id="rId21"/>
    <p:sldId id="291" r:id="rId22"/>
    <p:sldId id="298" r:id="rId23"/>
    <p:sldId id="301" r:id="rId24"/>
    <p:sldId id="299" r:id="rId25"/>
    <p:sldId id="300" r:id="rId26"/>
    <p:sldId id="279" r:id="rId27"/>
    <p:sldId id="275" r:id="rId28"/>
    <p:sldId id="257" r:id="rId29"/>
  </p:sldIdLst>
  <p:sldSz cx="9144000" cy="6858000" type="screen4x3"/>
  <p:notesSz cx="6858000" cy="9144000"/>
  <p:embeddedFontLst>
    <p:embeddedFont>
      <p:font typeface="UTM Isadora" panose="02040603050506020204" pitchFamily="18" charset="0"/>
      <p:regular r:id="rId30"/>
      <p:bold r:id="rId31"/>
    </p:embeddedFont>
  </p:embeddedFontLst>
  <p:defaultTextStyle>
    <a:defPPr>
      <a:defRPr lang="es-E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8F9"/>
    <a:srgbClr val="FF3399"/>
    <a:srgbClr val="FF0000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16" autoAdjust="0"/>
    <p:restoredTop sz="94652" autoAdjust="0"/>
  </p:normalViewPr>
  <p:slideViewPr>
    <p:cSldViewPr>
      <p:cViewPr varScale="1">
        <p:scale>
          <a:sx n="86" d="100"/>
          <a:sy n="86" d="100"/>
        </p:scale>
        <p:origin x="161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02D95FB-A0DA-48A8-876F-81565FF413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6C6C75-7C93-4186-907E-B8B5141736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630E1F9-15D0-4207-A37C-4D912592F3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4E0564-6BBF-4B7A-928F-578750BE99D3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987749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6D8CE0F-44DD-4DF7-90FA-A4896DA184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C5F29E5-7AFD-444F-B759-3C2C7E50C4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D0F17EE-6A0D-4C32-B8FD-3CDEF58622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389A2-91B5-4B6F-8699-8F8DB89045E2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50606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859305F-40A6-45CB-B226-91E1499796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193CF2-75E9-4618-9B09-A905973C9F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CE3DABB-7B55-4D42-996E-6777DEC5BE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B90B2A-4A3D-464A-ADE9-B1351B5B9969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762318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F69E8A1-18D5-40AE-AA68-A9FB0FDE35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3CFBEFA-81C4-4DD9-B2F6-77BE5A0D8B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F9240F0-833C-4D1F-BB7D-2738E24F63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57DBB-F1C5-44DA-B33B-22B3C0F7A425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541525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7561AE-DAE6-4824-A127-1A1239C423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22A0BE-03C1-4461-AA37-17A2713D0C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0B64894-8D5C-42EB-8CD3-4BFB0F9B8B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C4458F-B2DB-441D-B9F9-4CFE6BA9116B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648482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5EF320-472B-42E7-B1DF-88094A5235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258A45A-A7F8-4EE0-B33D-73D9307AE2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3FEDDC-F2E4-46CF-B3EB-F704F75BCC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3A7C3-3095-4752-9D5E-FD8577C7C0D5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913392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83683A-D5E9-42CE-A9D2-E230206C7E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44530E-89EB-49E4-97ED-5B5291DFAA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C304F5-F6B3-4BB9-ABD4-7C869560C3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CB8E3-AAEE-4CBA-8DBD-4AA3E1251424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670410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5E9F8FB-C068-4C58-A7B4-84D98ECF8C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A7A9AD8-EAD2-4413-9F2F-BD73775C85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4016A03-B8E0-45E6-914F-849540BDA5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EF9E9-1013-4EFC-9901-90114C43F3B6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986084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A429B06-9C20-492F-8F7C-285D6FE526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2562665-E739-4247-8D80-42079489DE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74776B3-12ED-4E71-920B-49BCB465E4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B36E0-FC51-4286-9A4F-1CC1B795EBF1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86779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3614AF1-05D2-40AA-8217-B999C4DEBA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046CCF9-CDD9-4507-A8B3-4412A8382D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5E5E4D1-330F-4312-8EAC-C06E179D26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640D4-5043-445E-9ECD-88EED875718D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085665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080E58-D011-4DAF-84D0-CC43646DAF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8F421E-A117-4DAF-9941-4CA5D57B14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87B189-F710-40CB-B27E-19A42098AF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B4920-81E9-4B8C-9116-4CBD59A29184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186361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E8E7D7-F2B5-473E-B484-3E3E66FE42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0DF885-3DD1-40ED-8B09-843A66F719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328727-6F36-4803-89AC-7E30E8FF6A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9AA43-56E8-4F08-9665-B61573550FEC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820883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6F72AC3-0E7F-4124-BDCE-CF9127AFA6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9586B59-7D6B-4514-A969-4B6E7E7641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9C1D923-5E33-4A94-BC85-8EB9E728722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8AC0FED-7EB3-49D0-9AEA-484BD61DE0B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s-E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3EF15EB-20FF-4A0C-A5C7-4204D5622FE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48031818-22E4-4B3A-8FC1-017E9108AD0E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7" Type="http://schemas.openxmlformats.org/officeDocument/2006/relationships/image" Target="../media/image25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audio" Target="../media/audio3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3.bin"/><Relationship Id="rId5" Type="http://schemas.openxmlformats.org/officeDocument/2006/relationships/audio" Target="../media/audio2.bin"/><Relationship Id="rId4" Type="http://schemas.openxmlformats.org/officeDocument/2006/relationships/audio" Target="../media/audio1.bin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bin"/><Relationship Id="rId7" Type="http://schemas.openxmlformats.org/officeDocument/2006/relationships/image" Target="../media/image31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3.jpeg"/><Relationship Id="rId4" Type="http://schemas.openxmlformats.org/officeDocument/2006/relationships/audio" Target="../media/audio3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audio" Target="../media/audio3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audio" Target="../media/audio3.bin"/><Relationship Id="rId5" Type="http://schemas.openxmlformats.org/officeDocument/2006/relationships/audio" Target="../media/audio2.bin"/><Relationship Id="rId4" Type="http://schemas.openxmlformats.org/officeDocument/2006/relationships/audio" Target="../media/audio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audio" Target="../media/audio3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Content Placeholder 3">
            <a:extLst>
              <a:ext uri="{FF2B5EF4-FFF2-40B4-BE49-F238E27FC236}">
                <a16:creationId xmlns:a16="http://schemas.microsoft.com/office/drawing/2014/main" id="{DC3229EE-FFE5-469F-A702-05CD5B314D02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23362" cy="6858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4B62708-6F3A-4118-9F4F-C89B912A4458}"/>
              </a:ext>
            </a:extLst>
          </p:cNvPr>
          <p:cNvSpPr/>
          <p:nvPr/>
        </p:nvSpPr>
        <p:spPr>
          <a:xfrm>
            <a:off x="2490210" y="219452"/>
            <a:ext cx="418422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 eaLnBrk="1" hangingPunct="1">
              <a:defRPr/>
            </a:pP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 MỘC LAN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456549-0687-4538-93EC-8D385264505D}"/>
              </a:ext>
            </a:extLst>
          </p:cNvPr>
          <p:cNvSpPr/>
          <p:nvPr/>
        </p:nvSpPr>
        <p:spPr>
          <a:xfrm>
            <a:off x="1244718" y="3096672"/>
            <a:ext cx="67356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Đề tài: </a:t>
            </a:r>
            <a:r>
              <a:rPr lang="en-US" sz="36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Truyện</a:t>
            </a:r>
            <a:r>
              <a:rPr lang="en-US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“</a:t>
            </a:r>
            <a:r>
              <a:rPr lang="en-US" sz="3600" kern="10" dirty="0" err="1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Vẽ</a:t>
            </a:r>
            <a:r>
              <a:rPr lang="en-US" sz="36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chân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dung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mẹ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CC00CC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930B96-7008-41D2-9479-2612C5B84D6F}"/>
              </a:ext>
            </a:extLst>
          </p:cNvPr>
          <p:cNvSpPr/>
          <p:nvPr/>
        </p:nvSpPr>
        <p:spPr>
          <a:xfrm>
            <a:off x="971600" y="2492896"/>
            <a:ext cx="7261225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LĨNH VỰC PHÁT TRIỂN NGÔN NGỮ</a:t>
            </a:r>
          </a:p>
        </p:txBody>
      </p:sp>
      <p:sp>
        <p:nvSpPr>
          <p:cNvPr id="2056" name="Rectangle 8">
            <a:extLst>
              <a:ext uri="{FF2B5EF4-FFF2-40B4-BE49-F238E27FC236}">
                <a16:creationId xmlns:a16="http://schemas.microsoft.com/office/drawing/2014/main" id="{83BDB837-B085-4F71-A70D-55956CC03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1750" y="3743003"/>
            <a:ext cx="38282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 smtClean="0">
                <a:solidFill>
                  <a:srgbClr val="CC00CC"/>
                </a:solidFill>
                <a:latin typeface="Times New Roman" panose="02020603050405020304" pitchFamily="18" charset="0"/>
              </a:rPr>
              <a:t>Lứa</a:t>
            </a:r>
            <a:r>
              <a:rPr lang="en-US" altLang="en-US" sz="2800" dirty="0" smtClean="0">
                <a:solidFill>
                  <a:srgbClr val="CC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CC00CC"/>
                </a:solidFill>
                <a:latin typeface="Times New Roman" panose="02020603050405020304" pitchFamily="18" charset="0"/>
              </a:rPr>
              <a:t>tuổi</a:t>
            </a:r>
            <a:r>
              <a:rPr lang="en-US" altLang="en-US" sz="2800" dirty="0" smtClean="0">
                <a:solidFill>
                  <a:srgbClr val="CC00CC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800" smtClean="0">
                <a:solidFill>
                  <a:srgbClr val="CC00CC"/>
                </a:solidFill>
                <a:latin typeface="Times New Roman" panose="02020603050405020304" pitchFamily="18" charset="0"/>
              </a:rPr>
              <a:t>MGN </a:t>
            </a:r>
            <a:r>
              <a:rPr lang="en-US" altLang="en-US" sz="2800" smtClean="0">
                <a:solidFill>
                  <a:srgbClr val="CC00CC"/>
                </a:solidFill>
                <a:latin typeface="Times New Roman" panose="02020603050405020304" pitchFamily="18" charset="0"/>
              </a:rPr>
              <a:t>4 - 5 tuổi</a:t>
            </a:r>
            <a:endParaRPr lang="en-US" altLang="en-US" sz="2800" dirty="0" smtClean="0">
              <a:solidFill>
                <a:srgbClr val="CC00CC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491880" y="836712"/>
            <a:ext cx="216024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102" y="1052626"/>
            <a:ext cx="1506858" cy="13561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8419CC14-7248-4EDB-899F-CB02A19597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TRÒ CHƠI</a:t>
            </a:r>
          </a:p>
        </p:txBody>
      </p:sp>
      <p:sp>
        <p:nvSpPr>
          <p:cNvPr id="121860" name="WordArt 4">
            <a:extLst>
              <a:ext uri="{FF2B5EF4-FFF2-40B4-BE49-F238E27FC236}">
                <a16:creationId xmlns:a16="http://schemas.microsoft.com/office/drawing/2014/main" id="{3C5AE30E-E2AD-4152-BF49-36F4A39C7D7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95513" y="1916113"/>
            <a:ext cx="4911725" cy="170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5">
            <a:extLst>
              <a:ext uri="{FF2B5EF4-FFF2-40B4-BE49-F238E27FC236}">
                <a16:creationId xmlns:a16="http://schemas.microsoft.com/office/drawing/2014/main" id="{A424735B-B53F-4BCB-99FE-B5163090B6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4581525"/>
            <a:ext cx="17176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">
            <a:extLst>
              <a:ext uri="{FF2B5EF4-FFF2-40B4-BE49-F238E27FC236}">
                <a16:creationId xmlns:a16="http://schemas.microsoft.com/office/drawing/2014/main" id="{B302F402-5C54-4565-9154-B4585993CE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7625" y="5486400"/>
            <a:ext cx="11509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7">
            <a:extLst>
              <a:ext uri="{FF2B5EF4-FFF2-40B4-BE49-F238E27FC236}">
                <a16:creationId xmlns:a16="http://schemas.microsoft.com/office/drawing/2014/main" id="{9BCAAE3A-C9C9-48D4-95C9-B378FC5ACF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25" y="4941888"/>
            <a:ext cx="1597025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8">
            <a:extLst>
              <a:ext uri="{FF2B5EF4-FFF2-40B4-BE49-F238E27FC236}">
                <a16:creationId xmlns:a16="http://schemas.microsoft.com/office/drawing/2014/main" id="{986BABF8-8F1A-46BB-A722-65BD77DD44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5486400"/>
            <a:ext cx="1143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9E67B-F3C1-470E-A78F-4B729E231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622" y="692696"/>
            <a:ext cx="8229600" cy="1143000"/>
          </a:xfrm>
        </p:spPr>
        <p:txBody>
          <a:bodyPr/>
          <a:lstStyle/>
          <a:p>
            <a:r>
              <a:rPr lang="nl-NL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 vừa đi ra ngoài thì bạn Đông cảm thấy như thế nào? </a:t>
            </a:r>
            <a:endParaRPr lang="en-US" sz="6600" b="1" dirty="0">
              <a:solidFill>
                <a:srgbClr val="0070C0"/>
              </a:solidFill>
            </a:endParaRPr>
          </a:p>
        </p:txBody>
      </p:sp>
      <p:pic>
        <p:nvPicPr>
          <p:cNvPr id="4" name="Picture 3" descr="dong-ho-bao-thuc-17065_1_1.jpg">
            <a:extLst>
              <a:ext uri="{FF2B5EF4-FFF2-40B4-BE49-F238E27FC236}">
                <a16:creationId xmlns:a16="http://schemas.microsoft.com/office/drawing/2014/main" id="{8569747C-F366-4D37-AB41-A2D6764A00F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96462" y="4608142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76B062A-D513-43C6-BAAD-152D0D1B88D9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E05E4D8-424A-4D51-9CDE-7D73DAE507A8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8055673-3294-4C77-B721-7A6020D2EFDB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4BCCAA5-A27A-4B14-8269-227B92C468BE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1B602EC-82CA-4CFD-8346-876EE0C7623D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E929061-EC6B-4C8D-B357-6A3C1DEF9EF4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DCE6D6-9105-425C-ADE9-C61C687ED288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12" name="Picture 11" descr="dong-ho-bao-thuc-17065_1_1.jpg">
            <a:extLst>
              <a:ext uri="{FF2B5EF4-FFF2-40B4-BE49-F238E27FC236}">
                <a16:creationId xmlns:a16="http://schemas.microsoft.com/office/drawing/2014/main" id="{FF26321B-02AA-4FD7-A661-7C05E3AA454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96462" y="4636717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8CB58E1-21F5-42E2-8F9C-C8DFC9256002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587988D-C350-4278-A53E-BBA1A33386A1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A48284F-AD47-411A-8642-717ED930EB73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2ADFD11-E9E2-4F82-A29A-F0BA9BD3D788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57E38B0-6813-422B-BB86-631E3AC5F501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0974B57-9334-4A4D-89A4-1E72203A6C59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A5F2A76-7D8D-4925-9958-4F272BE559C3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0" name="Picture 19" descr="dong-ho-bao-thuc-17065_1_1.jpg">
            <a:extLst>
              <a:ext uri="{FF2B5EF4-FFF2-40B4-BE49-F238E27FC236}">
                <a16:creationId xmlns:a16="http://schemas.microsoft.com/office/drawing/2014/main" id="{278D8BD7-C14E-47CB-B05F-B5C36D46773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96462" y="4531942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2AA5045F-C985-42AD-B624-5AE222A327F9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652BE64-2E95-44DA-AABB-63FD4D7093CB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7760016-5B0A-440B-BEA9-BB64F2E51268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FCE032C-216D-4112-8FC4-D31A2A6792FB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9A2E569-E69C-4E18-A2F3-9F38AE59CA25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6D3CCFD-B87E-42DD-8716-DB25FC01453E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E0AE8B2-A54A-4BFD-A458-D2ED9D495534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8" name="Picture 27" descr="dong-ho-bao-thuc-17065_1_1.jpg">
            <a:extLst>
              <a:ext uri="{FF2B5EF4-FFF2-40B4-BE49-F238E27FC236}">
                <a16:creationId xmlns:a16="http://schemas.microsoft.com/office/drawing/2014/main" id="{861BBA5C-1470-4AB7-9A81-447F8F5F1DA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96462" y="4560517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8786812F-4731-46F3-A2A6-E5308C77F342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5944375-3FD3-4FB0-8948-8FD6B578A027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8C2EF9B-AE6E-428C-A65E-3F3B05D9ECAE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2374DBE-BB82-4D98-B440-EFD602D79829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DCB2E47-29EA-4D72-9B9B-154AC2B9B298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A1FCD4D-4F0B-45F9-801D-3F8EAB284A8B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51E4B99-A921-458A-B7F3-1B46479F5223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6" name="AutoShape 2">
            <a:extLst>
              <a:ext uri="{FF2B5EF4-FFF2-40B4-BE49-F238E27FC236}">
                <a16:creationId xmlns:a16="http://schemas.microsoft.com/office/drawing/2014/main" id="{8D62E1C4-ECB3-4F9F-BA94-35AE7EC1D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0272" y="4379542"/>
            <a:ext cx="1885950" cy="2209800"/>
          </a:xfrm>
          <a:prstGeom prst="irregularSeal2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38100" cmpd="dbl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WordArt 25">
            <a:extLst>
              <a:ext uri="{FF2B5EF4-FFF2-40B4-BE49-F238E27FC236}">
                <a16:creationId xmlns:a16="http://schemas.microsoft.com/office/drawing/2014/main" id="{93A4BE87-9804-4B24-997C-859514D1CC2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420322" y="5065342"/>
            <a:ext cx="9144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UTM Isadora"/>
              </a:rPr>
              <a:t>Hết</a:t>
            </a:r>
            <a:r>
              <a:rPr lang="en-US" sz="3600" b="1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UTM Isadora"/>
              </a:rPr>
              <a:t> </a:t>
            </a:r>
            <a:r>
              <a:rPr lang="en-US" sz="3600" b="1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UTM Isadora"/>
              </a:rPr>
              <a:t>giờ</a:t>
            </a:r>
            <a:endParaRPr lang="en-US" sz="3600" b="1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FF"/>
              </a:solidFill>
              <a:latin typeface="UTM Isadora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DF44CC5-11B0-4252-BACF-38863515B3C5}"/>
              </a:ext>
            </a:extLst>
          </p:cNvPr>
          <p:cNvSpPr/>
          <p:nvPr/>
        </p:nvSpPr>
        <p:spPr>
          <a:xfrm>
            <a:off x="1241087" y="2143936"/>
            <a:ext cx="3024336" cy="8218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A: </a:t>
            </a:r>
            <a:r>
              <a:rPr lang="en-US" sz="3200" b="1" dirty="0" err="1">
                <a:solidFill>
                  <a:srgbClr val="FF0000"/>
                </a:solidFill>
              </a:rPr>
              <a:t>Rất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vui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545D4E7-7C7D-4502-A354-AAB015CF5943}"/>
              </a:ext>
            </a:extLst>
          </p:cNvPr>
          <p:cNvSpPr/>
          <p:nvPr/>
        </p:nvSpPr>
        <p:spPr>
          <a:xfrm>
            <a:off x="4910060" y="2143936"/>
            <a:ext cx="2808312" cy="81847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B: </a:t>
            </a:r>
            <a:r>
              <a:rPr lang="en-US" sz="3200" b="1" dirty="0" err="1">
                <a:solidFill>
                  <a:srgbClr val="FF0000"/>
                </a:solidFill>
              </a:rPr>
              <a:t>Rất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buồn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nhớ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mẹ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4" name="Picture 14">
            <a:extLst>
              <a:ext uri="{FF2B5EF4-FFF2-40B4-BE49-F238E27FC236}">
                <a16:creationId xmlns:a16="http://schemas.microsoft.com/office/drawing/2014/main" id="{BD444B4A-4330-4FDD-A893-3DBF33770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248" y="3274015"/>
            <a:ext cx="2493136" cy="3134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9">
            <a:extLst>
              <a:ext uri="{FF2B5EF4-FFF2-40B4-BE49-F238E27FC236}">
                <a16:creationId xmlns:a16="http://schemas.microsoft.com/office/drawing/2014/main" id="{427CA7AC-90C9-40ED-9CAB-68419DC04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076" y="3086349"/>
            <a:ext cx="1452619" cy="3398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435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500"/>
                            </p:stCondLst>
                            <p:childTnLst>
                              <p:par>
                                <p:cTn id="8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500"/>
                            </p:stCondLst>
                            <p:childTnLst>
                              <p:par>
                                <p:cTn id="9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500"/>
                            </p:stCondLst>
                            <p:childTnLst>
                              <p:par>
                                <p:cTn id="13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500"/>
                            </p:stCondLst>
                            <p:childTnLst>
                              <p:par>
                                <p:cTn id="13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500"/>
                            </p:stCondLst>
                            <p:childTnLst>
                              <p:par>
                                <p:cTn id="13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500"/>
                            </p:stCondLst>
                            <p:childTnLst>
                              <p:par>
                                <p:cTn id="16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500"/>
                            </p:stCondLst>
                            <p:childTnLst>
                              <p:par>
                                <p:cTn id="17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3500"/>
                            </p:stCondLst>
                            <p:childTnLst>
                              <p:par>
                                <p:cTn id="17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500"/>
                            </p:stCondLst>
                            <p:childTnLst>
                              <p:par>
                                <p:cTn id="18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500"/>
                            </p:stCondLst>
                            <p:childTnLst>
                              <p:par>
                                <p:cTn id="18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500"/>
                            </p:stCondLst>
                            <p:childTnLst>
                              <p:par>
                                <p:cTn id="20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6" grpId="0" animBg="1"/>
      <p:bldP spid="26" grpId="1" animBg="1"/>
      <p:bldP spid="27" grpId="0" animBg="1"/>
      <p:bldP spid="27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7" grpId="0" animBg="1"/>
      <p:bldP spid="38" grpId="0" animBg="1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F25955A-2E92-445E-AA17-4CC11E912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 vừa đi ra ngoài thì bạn Đông cảm thấy như thế nào? </a:t>
            </a:r>
            <a:endParaRPr lang="en-US" sz="6600" b="1" dirty="0">
              <a:solidFill>
                <a:srgbClr val="0070C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489C3B-792D-4036-999F-6D735DCAAC6F}"/>
              </a:ext>
            </a:extLst>
          </p:cNvPr>
          <p:cNvSpPr/>
          <p:nvPr/>
        </p:nvSpPr>
        <p:spPr>
          <a:xfrm>
            <a:off x="2339752" y="1519097"/>
            <a:ext cx="4752528" cy="17281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B: </a:t>
            </a:r>
            <a:r>
              <a:rPr lang="en-US" sz="3200" b="1" dirty="0" err="1">
                <a:solidFill>
                  <a:srgbClr val="FF0000"/>
                </a:solidFill>
              </a:rPr>
              <a:t>Rất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buồn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nhớ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mẹ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F83CD696-0E23-4057-AACF-662D456F8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932" y="3240743"/>
            <a:ext cx="1512168" cy="353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570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9E67B-F3C1-470E-A78F-4B729E231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67" y="43622"/>
            <a:ext cx="8229600" cy="1143000"/>
          </a:xfrm>
        </p:spPr>
        <p:txBody>
          <a:bodyPr/>
          <a:lstStyle/>
          <a:p>
            <a:r>
              <a:rPr lang="nl-NL" sz="4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 Đông đã làm gì?</a:t>
            </a:r>
            <a:endParaRPr lang="en-US" sz="9600" b="1" dirty="0">
              <a:solidFill>
                <a:srgbClr val="0070C0"/>
              </a:solidFill>
            </a:endParaRPr>
          </a:p>
        </p:txBody>
      </p:sp>
      <p:pic>
        <p:nvPicPr>
          <p:cNvPr id="4" name="Picture 3" descr="dong-ho-bao-thuc-17065_1_1.jpg">
            <a:extLst>
              <a:ext uri="{FF2B5EF4-FFF2-40B4-BE49-F238E27FC236}">
                <a16:creationId xmlns:a16="http://schemas.microsoft.com/office/drawing/2014/main" id="{8569747C-F366-4D37-AB41-A2D6764A00F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96462" y="4608142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76B062A-D513-43C6-BAAD-152D0D1B88D9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E05E4D8-424A-4D51-9CDE-7D73DAE507A8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8055673-3294-4C77-B721-7A6020D2EFDB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4BCCAA5-A27A-4B14-8269-227B92C468BE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1B602EC-82CA-4CFD-8346-876EE0C7623D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E929061-EC6B-4C8D-B357-6A3C1DEF9EF4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DCE6D6-9105-425C-ADE9-C61C687ED288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12" name="Picture 11" descr="dong-ho-bao-thuc-17065_1_1.jpg">
            <a:extLst>
              <a:ext uri="{FF2B5EF4-FFF2-40B4-BE49-F238E27FC236}">
                <a16:creationId xmlns:a16="http://schemas.microsoft.com/office/drawing/2014/main" id="{FF26321B-02AA-4FD7-A661-7C05E3AA454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96462" y="4636717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8CB58E1-21F5-42E2-8F9C-C8DFC9256002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587988D-C350-4278-A53E-BBA1A33386A1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A48284F-AD47-411A-8642-717ED930EB73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2ADFD11-E9E2-4F82-A29A-F0BA9BD3D788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57E38B0-6813-422B-BB86-631E3AC5F501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0974B57-9334-4A4D-89A4-1E72203A6C59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A5F2A76-7D8D-4925-9958-4F272BE559C3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0" name="Picture 19" descr="dong-ho-bao-thuc-17065_1_1.jpg">
            <a:extLst>
              <a:ext uri="{FF2B5EF4-FFF2-40B4-BE49-F238E27FC236}">
                <a16:creationId xmlns:a16="http://schemas.microsoft.com/office/drawing/2014/main" id="{278D8BD7-C14E-47CB-B05F-B5C36D46773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96462" y="4531942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2AA5045F-C985-42AD-B624-5AE222A327F9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652BE64-2E95-44DA-AABB-63FD4D7093CB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7760016-5B0A-440B-BEA9-BB64F2E51268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FCE032C-216D-4112-8FC4-D31A2A6792FB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9A2E569-E69C-4E18-A2F3-9F38AE59CA25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6D3CCFD-B87E-42DD-8716-DB25FC01453E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E0AE8B2-A54A-4BFD-A458-D2ED9D495534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8" name="Picture 27" descr="dong-ho-bao-thuc-17065_1_1.jpg">
            <a:extLst>
              <a:ext uri="{FF2B5EF4-FFF2-40B4-BE49-F238E27FC236}">
                <a16:creationId xmlns:a16="http://schemas.microsoft.com/office/drawing/2014/main" id="{861BBA5C-1470-4AB7-9A81-447F8F5F1DA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96462" y="4560517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8786812F-4731-46F3-A2A6-E5308C77F342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5944375-3FD3-4FB0-8948-8FD6B578A027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8C2EF9B-AE6E-428C-A65E-3F3B05D9ECAE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2374DBE-BB82-4D98-B440-EFD602D79829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DCB2E47-29EA-4D72-9B9B-154AC2B9B298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A1FCD4D-4F0B-45F9-801D-3F8EAB284A8B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51E4B99-A921-458A-B7F3-1B46479F5223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6" name="AutoShape 2">
            <a:extLst>
              <a:ext uri="{FF2B5EF4-FFF2-40B4-BE49-F238E27FC236}">
                <a16:creationId xmlns:a16="http://schemas.microsoft.com/office/drawing/2014/main" id="{8D62E1C4-ECB3-4F9F-BA94-35AE7EC1D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0272" y="4379542"/>
            <a:ext cx="1885950" cy="2209800"/>
          </a:xfrm>
          <a:prstGeom prst="irregularSeal2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38100" cmpd="dbl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WordArt 25">
            <a:extLst>
              <a:ext uri="{FF2B5EF4-FFF2-40B4-BE49-F238E27FC236}">
                <a16:creationId xmlns:a16="http://schemas.microsoft.com/office/drawing/2014/main" id="{93A4BE87-9804-4B24-997C-859514D1CC2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420322" y="5065342"/>
            <a:ext cx="9144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UTM Isadora"/>
              </a:rPr>
              <a:t>Hết</a:t>
            </a:r>
            <a:r>
              <a:rPr lang="en-US" sz="3600" b="1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UTM Isadora"/>
              </a:rPr>
              <a:t> </a:t>
            </a:r>
            <a:r>
              <a:rPr lang="en-US" sz="3600" b="1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UTM Isadora"/>
              </a:rPr>
              <a:t>giờ</a:t>
            </a:r>
            <a:endParaRPr lang="en-US" sz="3600" b="1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FF"/>
              </a:solidFill>
              <a:latin typeface="UTM Isadora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9290D3F-DB45-4661-BFAC-40E66D5305D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 flipH="1">
            <a:off x="1309990" y="1417638"/>
            <a:ext cx="3262010" cy="156966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Giơ</a:t>
            </a: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endParaRPr lang="en-US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258D5EA-8739-43AF-8D9C-36B092D12B9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889091" y="1415222"/>
            <a:ext cx="3262010" cy="156966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2">
            <a:extLst>
              <a:ext uri="{FF2B5EF4-FFF2-40B4-BE49-F238E27FC236}">
                <a16:creationId xmlns:a16="http://schemas.microsoft.com/office/drawing/2014/main" id="{BB66A94D-40DC-424B-B631-EBA4D40F0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218313"/>
            <a:ext cx="2111406" cy="363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2">
            <a:extLst>
              <a:ext uri="{FF2B5EF4-FFF2-40B4-BE49-F238E27FC236}">
                <a16:creationId xmlns:a16="http://schemas.microsoft.com/office/drawing/2014/main" id="{AF1C8E70-2DF0-4C5B-BA80-9E3A5B742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738" y="3059476"/>
            <a:ext cx="1885950" cy="3775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780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500"/>
                            </p:stCondLst>
                            <p:childTnLst>
                              <p:par>
                                <p:cTn id="12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500"/>
                            </p:stCondLst>
                            <p:childTnLst>
                              <p:par>
                                <p:cTn id="1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500"/>
                            </p:stCondLst>
                            <p:childTnLst>
                              <p:par>
                                <p:cTn id="13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500"/>
                            </p:stCondLst>
                            <p:childTnLst>
                              <p:par>
                                <p:cTn id="1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500"/>
                            </p:stCondLst>
                            <p:childTnLst>
                              <p:par>
                                <p:cTn id="1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4500"/>
                            </p:stCondLst>
                            <p:childTnLst>
                              <p:par>
                                <p:cTn id="17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500"/>
                            </p:stCondLst>
                            <p:childTnLst>
                              <p:par>
                                <p:cTn id="18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6500"/>
                            </p:stCondLst>
                            <p:childTnLst>
                              <p:par>
                                <p:cTn id="20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6" grpId="0" animBg="1"/>
      <p:bldP spid="26" grpId="1" animBg="1"/>
      <p:bldP spid="27" grpId="0" animBg="1"/>
      <p:bldP spid="27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7" grpId="0" animBg="1"/>
      <p:bldP spid="40" grpId="0" animBg="1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1">
            <a:extLst>
              <a:ext uri="{FF2B5EF4-FFF2-40B4-BE49-F238E27FC236}">
                <a16:creationId xmlns:a16="http://schemas.microsoft.com/office/drawing/2014/main" id="{DBE75813-03A8-4927-922E-11F1629F4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 sz="4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 Đông đã làm gì?</a:t>
            </a:r>
            <a:endParaRPr lang="en-US" sz="9600" b="1" dirty="0">
              <a:solidFill>
                <a:srgbClr val="0070C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CBFB8CA-EFEE-4024-A85D-A75DA49C041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 flipH="1">
            <a:off x="1309990" y="1417638"/>
            <a:ext cx="7205672" cy="1015663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6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Giơ</a:t>
            </a:r>
            <a:r>
              <a:rPr lang="en-US" sz="6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6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6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endParaRPr lang="en-US" sz="6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" name="Picture 22">
            <a:extLst>
              <a:ext uri="{FF2B5EF4-FFF2-40B4-BE49-F238E27FC236}">
                <a16:creationId xmlns:a16="http://schemas.microsoft.com/office/drawing/2014/main" id="{E8440B2B-8403-43FD-A354-131E7C3FA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588589"/>
            <a:ext cx="2376264" cy="409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646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9E67B-F3C1-470E-A78F-4B729E231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 Đông đếm đến 3 mà mẹ vẫn chưa về thì bạn ấy đã làm gì để đỡ nhớ mẹ?</a:t>
            </a:r>
            <a:endParaRPr lang="en-US" sz="7200" b="1" dirty="0">
              <a:solidFill>
                <a:srgbClr val="0070C0"/>
              </a:solidFill>
            </a:endParaRPr>
          </a:p>
        </p:txBody>
      </p:sp>
      <p:pic>
        <p:nvPicPr>
          <p:cNvPr id="4" name="Picture 3" descr="dong-ho-bao-thuc-17065_1_1.jpg">
            <a:extLst>
              <a:ext uri="{FF2B5EF4-FFF2-40B4-BE49-F238E27FC236}">
                <a16:creationId xmlns:a16="http://schemas.microsoft.com/office/drawing/2014/main" id="{8569747C-F366-4D37-AB41-A2D6764A00F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96462" y="4608142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76B062A-D513-43C6-BAAD-152D0D1B88D9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E05E4D8-424A-4D51-9CDE-7D73DAE507A8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8055673-3294-4C77-B721-7A6020D2EFDB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4BCCAA5-A27A-4B14-8269-227B92C468BE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1B602EC-82CA-4CFD-8346-876EE0C7623D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E929061-EC6B-4C8D-B357-6A3C1DEF9EF4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DCE6D6-9105-425C-ADE9-C61C687ED288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12" name="Picture 11" descr="dong-ho-bao-thuc-17065_1_1.jpg">
            <a:extLst>
              <a:ext uri="{FF2B5EF4-FFF2-40B4-BE49-F238E27FC236}">
                <a16:creationId xmlns:a16="http://schemas.microsoft.com/office/drawing/2014/main" id="{FF26321B-02AA-4FD7-A661-7C05E3AA454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96462" y="4636717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8CB58E1-21F5-42E2-8F9C-C8DFC9256002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587988D-C350-4278-A53E-BBA1A33386A1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A48284F-AD47-411A-8642-717ED930EB73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2ADFD11-E9E2-4F82-A29A-F0BA9BD3D788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57E38B0-6813-422B-BB86-631E3AC5F501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0974B57-9334-4A4D-89A4-1E72203A6C59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A5F2A76-7D8D-4925-9958-4F272BE559C3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0" name="Picture 19" descr="dong-ho-bao-thuc-17065_1_1.jpg">
            <a:extLst>
              <a:ext uri="{FF2B5EF4-FFF2-40B4-BE49-F238E27FC236}">
                <a16:creationId xmlns:a16="http://schemas.microsoft.com/office/drawing/2014/main" id="{278D8BD7-C14E-47CB-B05F-B5C36D46773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96462" y="4531942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2AA5045F-C985-42AD-B624-5AE222A327F9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652BE64-2E95-44DA-AABB-63FD4D7093CB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7760016-5B0A-440B-BEA9-BB64F2E51268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FCE032C-216D-4112-8FC4-D31A2A6792FB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9A2E569-E69C-4E18-A2F3-9F38AE59CA25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6D3CCFD-B87E-42DD-8716-DB25FC01453E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E0AE8B2-A54A-4BFD-A458-D2ED9D495534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8" name="Picture 27" descr="dong-ho-bao-thuc-17065_1_1.jpg">
            <a:extLst>
              <a:ext uri="{FF2B5EF4-FFF2-40B4-BE49-F238E27FC236}">
                <a16:creationId xmlns:a16="http://schemas.microsoft.com/office/drawing/2014/main" id="{861BBA5C-1470-4AB7-9A81-447F8F5F1DA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96462" y="4560517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8786812F-4731-46F3-A2A6-E5308C77F342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5944375-3FD3-4FB0-8948-8FD6B578A027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8C2EF9B-AE6E-428C-A65E-3F3B05D9ECAE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2374DBE-BB82-4D98-B440-EFD602D79829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DCB2E47-29EA-4D72-9B9B-154AC2B9B298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A1FCD4D-4F0B-45F9-801D-3F8EAB284A8B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51E4B99-A921-458A-B7F3-1B46479F5223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6" name="AutoShape 2">
            <a:extLst>
              <a:ext uri="{FF2B5EF4-FFF2-40B4-BE49-F238E27FC236}">
                <a16:creationId xmlns:a16="http://schemas.microsoft.com/office/drawing/2014/main" id="{8D62E1C4-ECB3-4F9F-BA94-35AE7EC1D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0272" y="4379542"/>
            <a:ext cx="1885950" cy="2209800"/>
          </a:xfrm>
          <a:prstGeom prst="irregularSeal2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38100" cmpd="dbl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WordArt 25">
            <a:extLst>
              <a:ext uri="{FF2B5EF4-FFF2-40B4-BE49-F238E27FC236}">
                <a16:creationId xmlns:a16="http://schemas.microsoft.com/office/drawing/2014/main" id="{93A4BE87-9804-4B24-997C-859514D1CC2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420322" y="5065342"/>
            <a:ext cx="9144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UTM Isadora"/>
              </a:rPr>
              <a:t>Hết</a:t>
            </a:r>
            <a:r>
              <a:rPr lang="en-US" sz="3600" b="1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UTM Isadora"/>
              </a:rPr>
              <a:t> </a:t>
            </a:r>
            <a:r>
              <a:rPr lang="en-US" sz="3600" b="1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UTM Isadora"/>
              </a:rPr>
              <a:t>giờ</a:t>
            </a:r>
            <a:endParaRPr lang="en-US" sz="3600" b="1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FF"/>
              </a:solidFill>
              <a:latin typeface="UTM Isadora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0BEAA08-D674-43B8-BE18-10DB91997DD0}"/>
              </a:ext>
            </a:extLst>
          </p:cNvPr>
          <p:cNvSpPr/>
          <p:nvPr/>
        </p:nvSpPr>
        <p:spPr>
          <a:xfrm>
            <a:off x="1475656" y="2469230"/>
            <a:ext cx="3066200" cy="1143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A: </a:t>
            </a:r>
            <a:r>
              <a:rPr lang="en-US" sz="4000" b="1" dirty="0" err="1">
                <a:solidFill>
                  <a:srgbClr val="FF0000"/>
                </a:solidFill>
              </a:rPr>
              <a:t>Vẽ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chân</a:t>
            </a:r>
            <a:r>
              <a:rPr lang="en-US" sz="4000" b="1" dirty="0">
                <a:solidFill>
                  <a:srgbClr val="FF0000"/>
                </a:solidFill>
              </a:rPr>
              <a:t> dung </a:t>
            </a:r>
            <a:r>
              <a:rPr lang="en-US" sz="4000" b="1" dirty="0" err="1">
                <a:solidFill>
                  <a:srgbClr val="FF0000"/>
                </a:solidFill>
              </a:rPr>
              <a:t>mẹ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BBDF472-33FA-4629-B498-41FF165E9BF5}"/>
              </a:ext>
            </a:extLst>
          </p:cNvPr>
          <p:cNvSpPr/>
          <p:nvPr/>
        </p:nvSpPr>
        <p:spPr>
          <a:xfrm>
            <a:off x="4809441" y="2469230"/>
            <a:ext cx="3153806" cy="1143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B: </a:t>
            </a:r>
            <a:r>
              <a:rPr lang="en-US" sz="4000" b="1" dirty="0" err="1">
                <a:solidFill>
                  <a:srgbClr val="FF0000"/>
                </a:solidFill>
              </a:rPr>
              <a:t>Chơi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đồ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chơi</a:t>
            </a:r>
            <a:endParaRPr lang="en-US" sz="4000" b="1" dirty="0">
              <a:solidFill>
                <a:srgbClr val="FF0000"/>
              </a:solidFill>
            </a:endParaRPr>
          </a:p>
        </p:txBody>
      </p:sp>
      <p:grpSp>
        <p:nvGrpSpPr>
          <p:cNvPr id="40" name="Group 13">
            <a:extLst>
              <a:ext uri="{FF2B5EF4-FFF2-40B4-BE49-F238E27FC236}">
                <a16:creationId xmlns:a16="http://schemas.microsoft.com/office/drawing/2014/main" id="{1E2C829A-B66F-42D7-A869-6F336A659F55}"/>
              </a:ext>
            </a:extLst>
          </p:cNvPr>
          <p:cNvGrpSpPr>
            <a:grpSpLocks/>
          </p:cNvGrpSpPr>
          <p:nvPr/>
        </p:nvGrpSpPr>
        <p:grpSpPr bwMode="auto">
          <a:xfrm>
            <a:off x="1547665" y="3612230"/>
            <a:ext cx="2592288" cy="3174357"/>
            <a:chOff x="0" y="816"/>
            <a:chExt cx="3537" cy="3249"/>
          </a:xfrm>
        </p:grpSpPr>
        <p:pic>
          <p:nvPicPr>
            <p:cNvPr id="41" name="Picture 14">
              <a:extLst>
                <a:ext uri="{FF2B5EF4-FFF2-40B4-BE49-F238E27FC236}">
                  <a16:creationId xmlns:a16="http://schemas.microsoft.com/office/drawing/2014/main" id="{6EA82F8E-C02E-4749-A198-A3DBA870E2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16"/>
              <a:ext cx="2542" cy="3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2" name="Group 15">
              <a:extLst>
                <a:ext uri="{FF2B5EF4-FFF2-40B4-BE49-F238E27FC236}">
                  <a16:creationId xmlns:a16="http://schemas.microsoft.com/office/drawing/2014/main" id="{4718E147-C291-4F77-903E-9FDFB4B1BE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8" y="1104"/>
              <a:ext cx="1089" cy="1270"/>
              <a:chOff x="3504" y="1152"/>
              <a:chExt cx="1089" cy="1270"/>
            </a:xfrm>
          </p:grpSpPr>
          <p:sp>
            <p:nvSpPr>
              <p:cNvPr id="43" name="Rectangle 16">
                <a:extLst>
                  <a:ext uri="{FF2B5EF4-FFF2-40B4-BE49-F238E27FC236}">
                    <a16:creationId xmlns:a16="http://schemas.microsoft.com/office/drawing/2014/main" id="{1338CFED-D741-4B33-8379-89136821E9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41585">
                <a:off x="3504" y="1152"/>
                <a:ext cx="1089" cy="127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/>
              </a:p>
              <a:p>
                <a:pPr algn="ctr" eaLnBrk="1" hangingPunct="1"/>
                <a:endParaRPr lang="en-US" altLang="en-US"/>
              </a:p>
              <a:p>
                <a:pPr algn="ctr" eaLnBrk="1" hangingPunct="1"/>
                <a:endParaRPr lang="en-US" altLang="en-US"/>
              </a:p>
              <a:p>
                <a:pPr algn="ctr" eaLnBrk="1" hangingPunct="1"/>
                <a:endParaRPr lang="en-US" altLang="en-US"/>
              </a:p>
              <a:p>
                <a:pPr algn="ctr" eaLnBrk="1" hangingPunct="1"/>
                <a:endParaRPr lang="en-US" altLang="en-US"/>
              </a:p>
              <a:p>
                <a:pPr algn="ctr" eaLnBrk="1" hangingPunct="1"/>
                <a:endParaRPr lang="en-US" altLang="en-US"/>
              </a:p>
              <a:p>
                <a:pPr algn="ctr" eaLnBrk="1" hangingPunct="1"/>
                <a:endParaRPr lang="en-US" altLang="en-US"/>
              </a:p>
            </p:txBody>
          </p:sp>
          <p:grpSp>
            <p:nvGrpSpPr>
              <p:cNvPr id="44" name="Group 17">
                <a:extLst>
                  <a:ext uri="{FF2B5EF4-FFF2-40B4-BE49-F238E27FC236}">
                    <a16:creationId xmlns:a16="http://schemas.microsoft.com/office/drawing/2014/main" id="{EE393199-78FA-401C-A723-9680E20590B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32" y="1470"/>
                <a:ext cx="635" cy="635"/>
                <a:chOff x="3408" y="2880"/>
                <a:chExt cx="635" cy="635"/>
              </a:xfrm>
            </p:grpSpPr>
            <p:sp>
              <p:nvSpPr>
                <p:cNvPr id="45" name="Oval 18">
                  <a:extLst>
                    <a:ext uri="{FF2B5EF4-FFF2-40B4-BE49-F238E27FC236}">
                      <a16:creationId xmlns:a16="http://schemas.microsoft.com/office/drawing/2014/main" id="{0D840915-3C9D-451D-A099-C44B9F0C64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8" y="2880"/>
                  <a:ext cx="635" cy="63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grpSp>
              <p:nvGrpSpPr>
                <p:cNvPr id="46" name="Group 19">
                  <a:extLst>
                    <a:ext uri="{FF2B5EF4-FFF2-40B4-BE49-F238E27FC236}">
                      <a16:creationId xmlns:a16="http://schemas.microsoft.com/office/drawing/2014/main" id="{1DB0F054-F3BB-4DF2-ABD6-AFEE0DFD373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552" y="3216"/>
                  <a:ext cx="384" cy="192"/>
                  <a:chOff x="3408" y="2880"/>
                  <a:chExt cx="384" cy="288"/>
                </a:xfrm>
              </p:grpSpPr>
              <p:sp>
                <p:nvSpPr>
                  <p:cNvPr id="49" name="Oval 20">
                    <a:extLst>
                      <a:ext uri="{FF2B5EF4-FFF2-40B4-BE49-F238E27FC236}">
                        <a16:creationId xmlns:a16="http://schemas.microsoft.com/office/drawing/2014/main" id="{FE54FB14-CFEE-4066-BDE7-D3814F3BE92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2976"/>
                    <a:ext cx="192" cy="192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50" name="Rectangle 21">
                    <a:extLst>
                      <a:ext uri="{FF2B5EF4-FFF2-40B4-BE49-F238E27FC236}">
                        <a16:creationId xmlns:a16="http://schemas.microsoft.com/office/drawing/2014/main" id="{9A5C4E8C-3765-49EA-B29B-72E2D2F93B6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08" y="2880"/>
                    <a:ext cx="384" cy="19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  <p:sp>
              <p:nvSpPr>
                <p:cNvPr id="47" name="Oval 22">
                  <a:extLst>
                    <a:ext uri="{FF2B5EF4-FFF2-40B4-BE49-F238E27FC236}">
                      <a16:creationId xmlns:a16="http://schemas.microsoft.com/office/drawing/2014/main" id="{ADD1F931-DAB1-4B06-9CC4-8E2BFE48A8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94" y="3168"/>
                  <a:ext cx="47" cy="4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8" name="Oval 23">
                  <a:extLst>
                    <a:ext uri="{FF2B5EF4-FFF2-40B4-BE49-F238E27FC236}">
                      <a16:creationId xmlns:a16="http://schemas.microsoft.com/office/drawing/2014/main" id="{7383A161-E2B9-4DB2-8CAA-88AB47B445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40" y="3168"/>
                  <a:ext cx="47" cy="4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4762ADFB-872F-4CDB-B301-2990874553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4500" r="95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270" y="4094508"/>
            <a:ext cx="33147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4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500"/>
                            </p:stCondLst>
                            <p:childTnLst>
                              <p:par>
                                <p:cTn id="4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500"/>
                            </p:stCondLst>
                            <p:childTnLst>
                              <p:par>
                                <p:cTn id="8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500"/>
                            </p:stCondLst>
                            <p:childTnLst>
                              <p:par>
                                <p:cTn id="9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500"/>
                            </p:stCondLst>
                            <p:childTnLst>
                              <p:par>
                                <p:cTn id="13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500"/>
                            </p:stCondLst>
                            <p:childTnLst>
                              <p:par>
                                <p:cTn id="13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500"/>
                            </p:stCondLst>
                            <p:childTnLst>
                              <p:par>
                                <p:cTn id="13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500"/>
                            </p:stCondLst>
                            <p:childTnLst>
                              <p:par>
                                <p:cTn id="16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500"/>
                            </p:stCondLst>
                            <p:childTnLst>
                              <p:par>
                                <p:cTn id="17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3500"/>
                            </p:stCondLst>
                            <p:childTnLst>
                              <p:par>
                                <p:cTn id="17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4500"/>
                            </p:stCondLst>
                            <p:childTnLst>
                              <p:par>
                                <p:cTn id="18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500"/>
                            </p:stCondLst>
                            <p:childTnLst>
                              <p:par>
                                <p:cTn id="18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500"/>
                            </p:stCondLst>
                            <p:childTnLst>
                              <p:par>
                                <p:cTn id="20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6" grpId="0" animBg="1"/>
      <p:bldP spid="26" grpId="1" animBg="1"/>
      <p:bldP spid="27" grpId="0" animBg="1"/>
      <p:bldP spid="27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7" grpId="0" animBg="1"/>
      <p:bldP spid="38" grpId="0" animBg="1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C4F6881-B007-4A8B-9D49-EDED5B98E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 Đông đếm đến 3 mà mẹ vẫn chưa về thì bạn ấy đã làm gì để đỡ nhớ mẹ?</a:t>
            </a:r>
            <a:endParaRPr lang="en-US" sz="7200" b="1" dirty="0">
              <a:solidFill>
                <a:srgbClr val="0070C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33FBDF-7164-4A82-9AF9-909701CC7EBF}"/>
              </a:ext>
            </a:extLst>
          </p:cNvPr>
          <p:cNvSpPr/>
          <p:nvPr/>
        </p:nvSpPr>
        <p:spPr>
          <a:xfrm>
            <a:off x="1749142" y="2020158"/>
            <a:ext cx="6351250" cy="1143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A: </a:t>
            </a:r>
            <a:r>
              <a:rPr lang="en-US" sz="4800" b="1" dirty="0" err="1">
                <a:solidFill>
                  <a:srgbClr val="FF0000"/>
                </a:solidFill>
              </a:rPr>
              <a:t>Vẽ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chân</a:t>
            </a:r>
            <a:r>
              <a:rPr lang="en-US" sz="4800" b="1" dirty="0">
                <a:solidFill>
                  <a:srgbClr val="FF0000"/>
                </a:solidFill>
              </a:rPr>
              <a:t> dung </a:t>
            </a:r>
            <a:r>
              <a:rPr lang="en-US" sz="4800" b="1" dirty="0" err="1">
                <a:solidFill>
                  <a:srgbClr val="FF0000"/>
                </a:solidFill>
              </a:rPr>
              <a:t>mẹ</a:t>
            </a:r>
            <a:endParaRPr lang="en-US" sz="4800" b="1" dirty="0">
              <a:solidFill>
                <a:srgbClr val="FF0000"/>
              </a:solidFill>
            </a:endParaRPr>
          </a:p>
        </p:txBody>
      </p:sp>
      <p:grpSp>
        <p:nvGrpSpPr>
          <p:cNvPr id="6" name="Group 13">
            <a:extLst>
              <a:ext uri="{FF2B5EF4-FFF2-40B4-BE49-F238E27FC236}">
                <a16:creationId xmlns:a16="http://schemas.microsoft.com/office/drawing/2014/main" id="{E1BDFF5E-2FB7-4D00-B54B-730DD8132C24}"/>
              </a:ext>
            </a:extLst>
          </p:cNvPr>
          <p:cNvGrpSpPr>
            <a:grpSpLocks/>
          </p:cNvGrpSpPr>
          <p:nvPr/>
        </p:nvGrpSpPr>
        <p:grpSpPr bwMode="auto">
          <a:xfrm>
            <a:off x="3419872" y="3394344"/>
            <a:ext cx="3096344" cy="3463656"/>
            <a:chOff x="0" y="816"/>
            <a:chExt cx="3537" cy="3249"/>
          </a:xfrm>
        </p:grpSpPr>
        <p:pic>
          <p:nvPicPr>
            <p:cNvPr id="7" name="Picture 14">
              <a:extLst>
                <a:ext uri="{FF2B5EF4-FFF2-40B4-BE49-F238E27FC236}">
                  <a16:creationId xmlns:a16="http://schemas.microsoft.com/office/drawing/2014/main" id="{AC89F4C7-449E-4035-BED0-C5F7353DCC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16"/>
              <a:ext cx="2542" cy="3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Group 15">
              <a:extLst>
                <a:ext uri="{FF2B5EF4-FFF2-40B4-BE49-F238E27FC236}">
                  <a16:creationId xmlns:a16="http://schemas.microsoft.com/office/drawing/2014/main" id="{CFB81B9A-6781-45F1-A9B1-5A81ED05E5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8" y="1104"/>
              <a:ext cx="1089" cy="1270"/>
              <a:chOff x="3504" y="1152"/>
              <a:chExt cx="1089" cy="1270"/>
            </a:xfrm>
          </p:grpSpPr>
          <p:sp>
            <p:nvSpPr>
              <p:cNvPr id="9" name="Rectangle 16">
                <a:extLst>
                  <a:ext uri="{FF2B5EF4-FFF2-40B4-BE49-F238E27FC236}">
                    <a16:creationId xmlns:a16="http://schemas.microsoft.com/office/drawing/2014/main" id="{0326CDA4-3DC0-4F0C-8BF0-EB8A65E092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41585">
                <a:off x="3504" y="1152"/>
                <a:ext cx="1089" cy="127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/>
              </a:p>
              <a:p>
                <a:pPr algn="ctr" eaLnBrk="1" hangingPunct="1"/>
                <a:endParaRPr lang="en-US" altLang="en-US"/>
              </a:p>
              <a:p>
                <a:pPr algn="ctr" eaLnBrk="1" hangingPunct="1"/>
                <a:endParaRPr lang="en-US" altLang="en-US"/>
              </a:p>
              <a:p>
                <a:pPr algn="ctr" eaLnBrk="1" hangingPunct="1"/>
                <a:endParaRPr lang="en-US" altLang="en-US"/>
              </a:p>
              <a:p>
                <a:pPr algn="ctr" eaLnBrk="1" hangingPunct="1"/>
                <a:endParaRPr lang="en-US" altLang="en-US"/>
              </a:p>
              <a:p>
                <a:pPr algn="ctr" eaLnBrk="1" hangingPunct="1"/>
                <a:endParaRPr lang="en-US" altLang="en-US"/>
              </a:p>
              <a:p>
                <a:pPr algn="ctr" eaLnBrk="1" hangingPunct="1"/>
                <a:endParaRPr lang="en-US" altLang="en-US"/>
              </a:p>
            </p:txBody>
          </p:sp>
          <p:grpSp>
            <p:nvGrpSpPr>
              <p:cNvPr id="10" name="Group 17">
                <a:extLst>
                  <a:ext uri="{FF2B5EF4-FFF2-40B4-BE49-F238E27FC236}">
                    <a16:creationId xmlns:a16="http://schemas.microsoft.com/office/drawing/2014/main" id="{E655ED8D-F477-4001-B658-3864135374D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32" y="1470"/>
                <a:ext cx="635" cy="635"/>
                <a:chOff x="3408" y="2880"/>
                <a:chExt cx="635" cy="635"/>
              </a:xfrm>
            </p:grpSpPr>
            <p:sp>
              <p:nvSpPr>
                <p:cNvPr id="11" name="Oval 18">
                  <a:extLst>
                    <a:ext uri="{FF2B5EF4-FFF2-40B4-BE49-F238E27FC236}">
                      <a16:creationId xmlns:a16="http://schemas.microsoft.com/office/drawing/2014/main" id="{BA290E9E-C564-4345-8152-116EEEBC85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8" y="2880"/>
                  <a:ext cx="635" cy="63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grpSp>
              <p:nvGrpSpPr>
                <p:cNvPr id="12" name="Group 19">
                  <a:extLst>
                    <a:ext uri="{FF2B5EF4-FFF2-40B4-BE49-F238E27FC236}">
                      <a16:creationId xmlns:a16="http://schemas.microsoft.com/office/drawing/2014/main" id="{7BF97B76-F9BF-42D4-8F67-083EC0877AA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552" y="3216"/>
                  <a:ext cx="384" cy="192"/>
                  <a:chOff x="3408" y="2880"/>
                  <a:chExt cx="384" cy="288"/>
                </a:xfrm>
              </p:grpSpPr>
              <p:sp>
                <p:nvSpPr>
                  <p:cNvPr id="15" name="Oval 20">
                    <a:extLst>
                      <a:ext uri="{FF2B5EF4-FFF2-40B4-BE49-F238E27FC236}">
                        <a16:creationId xmlns:a16="http://schemas.microsoft.com/office/drawing/2014/main" id="{10710545-2AD9-46E4-9B5E-E6DA994ECFA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2976"/>
                    <a:ext cx="192" cy="192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6" name="Rectangle 21">
                    <a:extLst>
                      <a:ext uri="{FF2B5EF4-FFF2-40B4-BE49-F238E27FC236}">
                        <a16:creationId xmlns:a16="http://schemas.microsoft.com/office/drawing/2014/main" id="{6178D0F4-7CFA-44BF-BDE5-096A61F1311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08" y="2880"/>
                    <a:ext cx="384" cy="19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  <p:sp>
              <p:nvSpPr>
                <p:cNvPr id="13" name="Oval 22">
                  <a:extLst>
                    <a:ext uri="{FF2B5EF4-FFF2-40B4-BE49-F238E27FC236}">
                      <a16:creationId xmlns:a16="http://schemas.microsoft.com/office/drawing/2014/main" id="{B2E3B5DE-BC1F-4A6F-A38F-93C9EB26CA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94" y="3168"/>
                  <a:ext cx="47" cy="4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14" name="Oval 23">
                  <a:extLst>
                    <a:ext uri="{FF2B5EF4-FFF2-40B4-BE49-F238E27FC236}">
                      <a16:creationId xmlns:a16="http://schemas.microsoft.com/office/drawing/2014/main" id="{A228E46D-C0E9-4412-AC93-D6E0098F5A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40" y="3168"/>
                  <a:ext cx="47" cy="4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7276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9E67B-F3C1-470E-A78F-4B729E231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 Đông đã vẽ và thể hiện tình cảm như thế nào qua chân dung đó?</a:t>
            </a:r>
            <a:endParaRPr lang="en-US" sz="7200" b="1" dirty="0">
              <a:solidFill>
                <a:srgbClr val="0070C0"/>
              </a:solidFill>
            </a:endParaRPr>
          </a:p>
        </p:txBody>
      </p:sp>
      <p:pic>
        <p:nvPicPr>
          <p:cNvPr id="4" name="Picture 3" descr="dong-ho-bao-thuc-17065_1_1.jpg">
            <a:extLst>
              <a:ext uri="{FF2B5EF4-FFF2-40B4-BE49-F238E27FC236}">
                <a16:creationId xmlns:a16="http://schemas.microsoft.com/office/drawing/2014/main" id="{8569747C-F366-4D37-AB41-A2D6764A00F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96462" y="4608142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76B062A-D513-43C6-BAAD-152D0D1B88D9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E05E4D8-424A-4D51-9CDE-7D73DAE507A8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8055673-3294-4C77-B721-7A6020D2EFDB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4BCCAA5-A27A-4B14-8269-227B92C468BE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1B602EC-82CA-4CFD-8346-876EE0C7623D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E929061-EC6B-4C8D-B357-6A3C1DEF9EF4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DCE6D6-9105-425C-ADE9-C61C687ED288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12" name="Picture 11" descr="dong-ho-bao-thuc-17065_1_1.jpg">
            <a:extLst>
              <a:ext uri="{FF2B5EF4-FFF2-40B4-BE49-F238E27FC236}">
                <a16:creationId xmlns:a16="http://schemas.microsoft.com/office/drawing/2014/main" id="{FF26321B-02AA-4FD7-A661-7C05E3AA454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96462" y="4636717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8CB58E1-21F5-42E2-8F9C-C8DFC9256002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587988D-C350-4278-A53E-BBA1A33386A1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A48284F-AD47-411A-8642-717ED930EB73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2ADFD11-E9E2-4F82-A29A-F0BA9BD3D788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57E38B0-6813-422B-BB86-631E3AC5F501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0974B57-9334-4A4D-89A4-1E72203A6C59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A5F2A76-7D8D-4925-9958-4F272BE559C3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0" name="Picture 19" descr="dong-ho-bao-thuc-17065_1_1.jpg">
            <a:extLst>
              <a:ext uri="{FF2B5EF4-FFF2-40B4-BE49-F238E27FC236}">
                <a16:creationId xmlns:a16="http://schemas.microsoft.com/office/drawing/2014/main" id="{278D8BD7-C14E-47CB-B05F-B5C36D46773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96462" y="4531942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2AA5045F-C985-42AD-B624-5AE222A327F9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652BE64-2E95-44DA-AABB-63FD4D7093CB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7760016-5B0A-440B-BEA9-BB64F2E51268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FCE032C-216D-4112-8FC4-D31A2A6792FB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9A2E569-E69C-4E18-A2F3-9F38AE59CA25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6D3CCFD-B87E-42DD-8716-DB25FC01453E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E0AE8B2-A54A-4BFD-A458-D2ED9D495534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8" name="Picture 27" descr="dong-ho-bao-thuc-17065_1_1.jpg">
            <a:extLst>
              <a:ext uri="{FF2B5EF4-FFF2-40B4-BE49-F238E27FC236}">
                <a16:creationId xmlns:a16="http://schemas.microsoft.com/office/drawing/2014/main" id="{861BBA5C-1470-4AB7-9A81-447F8F5F1DA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96462" y="4560517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8786812F-4731-46F3-A2A6-E5308C77F342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5944375-3FD3-4FB0-8948-8FD6B578A027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8C2EF9B-AE6E-428C-A65E-3F3B05D9ECAE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2374DBE-BB82-4D98-B440-EFD602D79829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DCB2E47-29EA-4D72-9B9B-154AC2B9B298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A1FCD4D-4F0B-45F9-801D-3F8EAB284A8B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51E4B99-A921-458A-B7F3-1B46479F5223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6" name="AutoShape 2">
            <a:extLst>
              <a:ext uri="{FF2B5EF4-FFF2-40B4-BE49-F238E27FC236}">
                <a16:creationId xmlns:a16="http://schemas.microsoft.com/office/drawing/2014/main" id="{8D62E1C4-ECB3-4F9F-BA94-35AE7EC1D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0272" y="4379542"/>
            <a:ext cx="1885950" cy="2209800"/>
          </a:xfrm>
          <a:prstGeom prst="irregularSeal2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38100" cmpd="dbl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WordArt 25">
            <a:extLst>
              <a:ext uri="{FF2B5EF4-FFF2-40B4-BE49-F238E27FC236}">
                <a16:creationId xmlns:a16="http://schemas.microsoft.com/office/drawing/2014/main" id="{93A4BE87-9804-4B24-997C-859514D1CC2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420322" y="5065342"/>
            <a:ext cx="9144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UTM Isadora"/>
              </a:rPr>
              <a:t>Hết</a:t>
            </a:r>
            <a:r>
              <a:rPr lang="en-US" sz="3600" b="1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UTM Isadora"/>
              </a:rPr>
              <a:t> </a:t>
            </a:r>
            <a:r>
              <a:rPr lang="en-US" sz="3600" b="1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UTM Isadora"/>
              </a:rPr>
              <a:t>giờ</a:t>
            </a:r>
            <a:endParaRPr lang="en-US" sz="3600" b="1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FF"/>
              </a:solidFill>
              <a:latin typeface="UTM Isadora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ECE2222-8D80-4BE1-B7FC-539F6AE2F9CA}"/>
              </a:ext>
            </a:extLst>
          </p:cNvPr>
          <p:cNvSpPr/>
          <p:nvPr/>
        </p:nvSpPr>
        <p:spPr>
          <a:xfrm>
            <a:off x="1653195" y="2087707"/>
            <a:ext cx="5343872" cy="13461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A: </a:t>
            </a:r>
            <a:r>
              <a:rPr lang="en-US" sz="4800" b="1" dirty="0" err="1">
                <a:solidFill>
                  <a:srgbClr val="FF0000"/>
                </a:solidFill>
              </a:rPr>
              <a:t>Ôm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bức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tranh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vào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lòng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0B55F0F-F6D1-42A5-9773-D41927C21C09}"/>
              </a:ext>
            </a:extLst>
          </p:cNvPr>
          <p:cNvSpPr/>
          <p:nvPr/>
        </p:nvSpPr>
        <p:spPr>
          <a:xfrm>
            <a:off x="1635253" y="3956421"/>
            <a:ext cx="5361813" cy="1442296"/>
          </a:xfrm>
          <a:prstGeom prst="rect">
            <a:avLst/>
          </a:prstGeom>
          <a:solidFill>
            <a:srgbClr val="FFFF00"/>
          </a:solidFill>
          <a:ln>
            <a:solidFill>
              <a:srgbClr val="F0F8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B: </a:t>
            </a:r>
            <a:r>
              <a:rPr lang="en-US" sz="4800" b="1" dirty="0" err="1">
                <a:solidFill>
                  <a:srgbClr val="FF0000"/>
                </a:solidFill>
              </a:rPr>
              <a:t>Hôn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lên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bức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tranh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34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500"/>
                            </p:stCondLst>
                            <p:childTnLst>
                              <p:par>
                                <p:cTn id="8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500"/>
                            </p:stCondLst>
                            <p:childTnLst>
                              <p:par>
                                <p:cTn id="8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500"/>
                            </p:stCondLst>
                            <p:childTnLst>
                              <p:par>
                                <p:cTn id="1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500"/>
                            </p:stCondLst>
                            <p:childTnLst>
                              <p:par>
                                <p:cTn id="12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500"/>
                            </p:stCondLst>
                            <p:childTnLst>
                              <p:par>
                                <p:cTn id="12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500"/>
                            </p:stCondLst>
                            <p:childTnLst>
                              <p:par>
                                <p:cTn id="1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500"/>
                            </p:stCondLst>
                            <p:childTnLst>
                              <p:par>
                                <p:cTn id="1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3500"/>
                            </p:stCondLst>
                            <p:childTnLst>
                              <p:par>
                                <p:cTn id="17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4500"/>
                            </p:stCondLst>
                            <p:childTnLst>
                              <p:par>
                                <p:cTn id="17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500"/>
                            </p:stCondLst>
                            <p:childTnLst>
                              <p:par>
                                <p:cTn id="17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500"/>
                            </p:stCondLst>
                            <p:childTnLst>
                              <p:par>
                                <p:cTn id="19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6" grpId="0" animBg="1"/>
      <p:bldP spid="26" grpId="1" animBg="1"/>
      <p:bldP spid="27" grpId="0" animBg="1"/>
      <p:bldP spid="27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7" grpId="0" animBg="1"/>
      <p:bldP spid="38" grpId="0" animBg="1"/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0D273BA-A7E2-46BE-B100-6A1D0F702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 Đông đã vẽ và thể hiện tình cảm như thế nào qua chân dung đó?</a:t>
            </a:r>
            <a:endParaRPr lang="en-US" sz="7200" b="1" dirty="0">
              <a:solidFill>
                <a:srgbClr val="0070C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B7DB04-E916-484B-9F0A-B87CFBB56D05}"/>
              </a:ext>
            </a:extLst>
          </p:cNvPr>
          <p:cNvSpPr/>
          <p:nvPr/>
        </p:nvSpPr>
        <p:spPr>
          <a:xfrm>
            <a:off x="1891093" y="1772816"/>
            <a:ext cx="6425323" cy="1442296"/>
          </a:xfrm>
          <a:prstGeom prst="rect">
            <a:avLst/>
          </a:prstGeom>
          <a:solidFill>
            <a:srgbClr val="FFFF00"/>
          </a:solidFill>
          <a:ln>
            <a:solidFill>
              <a:srgbClr val="F0F8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B: </a:t>
            </a:r>
            <a:r>
              <a:rPr lang="en-US" sz="4800" b="1" dirty="0" err="1">
                <a:solidFill>
                  <a:srgbClr val="FF0000"/>
                </a:solidFill>
              </a:rPr>
              <a:t>Hôn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lên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bức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tranh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48BBF8-B56F-42D3-BB43-EEFAD2A29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306114"/>
            <a:ext cx="4783684" cy="355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77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9E67B-F3C1-470E-A78F-4B729E231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978" y="669819"/>
            <a:ext cx="8449022" cy="1469410"/>
          </a:xfrm>
        </p:spPr>
        <p:txBody>
          <a:bodyPr/>
          <a:lstStyle/>
          <a:p>
            <a:r>
              <a:rPr lang="nl-NL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 bạn Đông vừa vẽ xong mắt và </a:t>
            </a:r>
            <a:br>
              <a:rPr lang="nl-NL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nl-NL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 môi của mẹ thì niềm vui nào lại đến với bạn?</a:t>
            </a:r>
            <a:endParaRPr lang="en-US" sz="7200" b="1" dirty="0">
              <a:solidFill>
                <a:srgbClr val="0070C0"/>
              </a:solidFill>
            </a:endParaRPr>
          </a:p>
        </p:txBody>
      </p:sp>
      <p:pic>
        <p:nvPicPr>
          <p:cNvPr id="4" name="Picture 3" descr="dong-ho-bao-thuc-17065_1_1.jpg">
            <a:extLst>
              <a:ext uri="{FF2B5EF4-FFF2-40B4-BE49-F238E27FC236}">
                <a16:creationId xmlns:a16="http://schemas.microsoft.com/office/drawing/2014/main" id="{8569747C-F366-4D37-AB41-A2D6764A00F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96462" y="4608142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76B062A-D513-43C6-BAAD-152D0D1B88D9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E05E4D8-424A-4D51-9CDE-7D73DAE507A8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8055673-3294-4C77-B721-7A6020D2EFDB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4BCCAA5-A27A-4B14-8269-227B92C468BE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1B602EC-82CA-4CFD-8346-876EE0C7623D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E929061-EC6B-4C8D-B357-6A3C1DEF9EF4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DCE6D6-9105-425C-ADE9-C61C687ED288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12" name="Picture 11" descr="dong-ho-bao-thuc-17065_1_1.jpg">
            <a:extLst>
              <a:ext uri="{FF2B5EF4-FFF2-40B4-BE49-F238E27FC236}">
                <a16:creationId xmlns:a16="http://schemas.microsoft.com/office/drawing/2014/main" id="{FF26321B-02AA-4FD7-A661-7C05E3AA454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96462" y="4636717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8CB58E1-21F5-42E2-8F9C-C8DFC9256002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587988D-C350-4278-A53E-BBA1A33386A1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A48284F-AD47-411A-8642-717ED930EB73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2ADFD11-E9E2-4F82-A29A-F0BA9BD3D788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57E38B0-6813-422B-BB86-631E3AC5F501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0974B57-9334-4A4D-89A4-1E72203A6C59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A5F2A76-7D8D-4925-9958-4F272BE559C3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0" name="Picture 19" descr="dong-ho-bao-thuc-17065_1_1.jpg">
            <a:extLst>
              <a:ext uri="{FF2B5EF4-FFF2-40B4-BE49-F238E27FC236}">
                <a16:creationId xmlns:a16="http://schemas.microsoft.com/office/drawing/2014/main" id="{278D8BD7-C14E-47CB-B05F-B5C36D46773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96462" y="4531942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2AA5045F-C985-42AD-B624-5AE222A327F9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652BE64-2E95-44DA-AABB-63FD4D7093CB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7760016-5B0A-440B-BEA9-BB64F2E51268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FCE032C-216D-4112-8FC4-D31A2A6792FB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9A2E569-E69C-4E18-A2F3-9F38AE59CA25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6D3CCFD-B87E-42DD-8716-DB25FC01453E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E0AE8B2-A54A-4BFD-A458-D2ED9D495534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8" name="Picture 27" descr="dong-ho-bao-thuc-17065_1_1.jpg">
            <a:extLst>
              <a:ext uri="{FF2B5EF4-FFF2-40B4-BE49-F238E27FC236}">
                <a16:creationId xmlns:a16="http://schemas.microsoft.com/office/drawing/2014/main" id="{861BBA5C-1470-4AB7-9A81-447F8F5F1DA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96462" y="4560517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8786812F-4731-46F3-A2A6-E5308C77F342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5944375-3FD3-4FB0-8948-8FD6B578A027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8C2EF9B-AE6E-428C-A65E-3F3B05D9ECAE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2374DBE-BB82-4D98-B440-EFD602D79829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DCB2E47-29EA-4D72-9B9B-154AC2B9B298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A1FCD4D-4F0B-45F9-801D-3F8EAB284A8B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51E4B99-A921-458A-B7F3-1B46479F5223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6" name="AutoShape 2">
            <a:extLst>
              <a:ext uri="{FF2B5EF4-FFF2-40B4-BE49-F238E27FC236}">
                <a16:creationId xmlns:a16="http://schemas.microsoft.com/office/drawing/2014/main" id="{8D62E1C4-ECB3-4F9F-BA94-35AE7EC1D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0272" y="4379542"/>
            <a:ext cx="1885950" cy="2209800"/>
          </a:xfrm>
          <a:prstGeom prst="irregularSeal2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38100" cmpd="dbl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WordArt 25">
            <a:extLst>
              <a:ext uri="{FF2B5EF4-FFF2-40B4-BE49-F238E27FC236}">
                <a16:creationId xmlns:a16="http://schemas.microsoft.com/office/drawing/2014/main" id="{93A4BE87-9804-4B24-997C-859514D1CC2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420322" y="5065342"/>
            <a:ext cx="9144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UTM Isadora"/>
              </a:rPr>
              <a:t>Hết</a:t>
            </a:r>
            <a:r>
              <a:rPr lang="en-US" sz="3600" b="1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UTM Isadora"/>
              </a:rPr>
              <a:t> </a:t>
            </a:r>
            <a:r>
              <a:rPr lang="en-US" sz="3600" b="1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UTM Isadora"/>
              </a:rPr>
              <a:t>giờ</a:t>
            </a:r>
            <a:endParaRPr lang="en-US" sz="3600" b="1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FF"/>
              </a:solidFill>
              <a:latin typeface="UTM Isadora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CE0625D-3827-4F04-A8BD-06EF92B4F4A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134321" y="2715005"/>
            <a:ext cx="3622809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E5C9323-41C6-4754-9FF2-6C09DEA11BB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 flipH="1">
            <a:off x="1072141" y="2715004"/>
            <a:ext cx="3528392" cy="83099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4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45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500"/>
                            </p:stCondLst>
                            <p:childTnLst>
                              <p:par>
                                <p:cTn id="8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1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500"/>
                            </p:stCondLst>
                            <p:childTnLst>
                              <p:par>
                                <p:cTn id="1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500"/>
                            </p:stCondLst>
                            <p:childTnLst>
                              <p:par>
                                <p:cTn id="13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500"/>
                            </p:stCondLst>
                            <p:childTnLst>
                              <p:par>
                                <p:cTn id="16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500"/>
                            </p:stCondLst>
                            <p:childTnLst>
                              <p:par>
                                <p:cTn id="16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500"/>
                            </p:stCondLst>
                            <p:childTnLst>
                              <p:par>
                                <p:cTn id="16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500"/>
                            </p:stCondLst>
                            <p:childTnLst>
                              <p:par>
                                <p:cTn id="17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500"/>
                            </p:stCondLst>
                            <p:childTnLst>
                              <p:par>
                                <p:cTn id="17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6500"/>
                            </p:stCondLst>
                            <p:childTnLst>
                              <p:par>
                                <p:cTn id="19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6" grpId="0" animBg="1"/>
      <p:bldP spid="26" grpId="1" animBg="1"/>
      <p:bldP spid="27" grpId="0" animBg="1"/>
      <p:bldP spid="27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7" grpId="0" animBg="1"/>
      <p:bldP spid="38" grpId="0" animBg="1"/>
      <p:bldP spid="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908720"/>
            <a:ext cx="8229600" cy="1143000"/>
          </a:xfrm>
        </p:spPr>
        <p:txBody>
          <a:bodyPr/>
          <a:lstStyle/>
          <a:p>
            <a:r>
              <a:rPr lang="en-US" dirty="0" err="1" smtClean="0"/>
              <a:t>Hát</a:t>
            </a:r>
            <a:r>
              <a:rPr lang="en-US" dirty="0" smtClean="0"/>
              <a:t>: </a:t>
            </a:r>
            <a:r>
              <a:rPr lang="en-US" dirty="0" err="1" smtClean="0">
                <a:solidFill>
                  <a:srgbClr val="FF0000"/>
                </a:solidFill>
              </a:rPr>
              <a:t>Múa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cho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mẹ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xem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Mua-Cho-Me-Xem-Xuan-Mai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79912" y="4983448"/>
            <a:ext cx="1816968" cy="181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40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0416381-3E60-4DF7-9F2A-B822E9DA7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22" y="332656"/>
            <a:ext cx="8229600" cy="1143000"/>
          </a:xfrm>
        </p:spPr>
        <p:txBody>
          <a:bodyPr/>
          <a:lstStyle/>
          <a:p>
            <a:r>
              <a:rPr lang="nl-NL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 bạn Đông vừa vẽ xong mắt và </a:t>
            </a:r>
            <a:br>
              <a:rPr lang="nl-NL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nl-NL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 môi của mẹ thì niềm vui nào lại đến với bạn?</a:t>
            </a:r>
            <a:endParaRPr lang="en-US" sz="7200" b="1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753CDE-28EF-4E39-B232-14FDDFAB584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 flipH="1">
            <a:off x="1763688" y="2060848"/>
            <a:ext cx="6336704" cy="1015663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6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6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6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sz="6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48511B74-5E69-49B6-9876-165119650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104395"/>
            <a:ext cx="4086200" cy="3603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359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9E67B-F3C1-470E-A78F-4B729E231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669818"/>
            <a:ext cx="7934622" cy="2975205"/>
          </a:xfrm>
        </p:spPr>
        <p:txBody>
          <a:bodyPr/>
          <a:lstStyle/>
          <a:p>
            <a:r>
              <a:rPr lang="nl-NL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 gặp mẹ thì bạn Đông đã nói gì và làm gì để thể hiện tình cảm của mình đối với mẹ ? </a:t>
            </a:r>
            <a:endParaRPr lang="en-US" sz="19900" b="1" dirty="0">
              <a:solidFill>
                <a:srgbClr val="0070C0"/>
              </a:solidFill>
            </a:endParaRPr>
          </a:p>
        </p:txBody>
      </p:sp>
      <p:pic>
        <p:nvPicPr>
          <p:cNvPr id="4" name="Picture 3" descr="dong-ho-bao-thuc-17065_1_1.jpg">
            <a:extLst>
              <a:ext uri="{FF2B5EF4-FFF2-40B4-BE49-F238E27FC236}">
                <a16:creationId xmlns:a16="http://schemas.microsoft.com/office/drawing/2014/main" id="{8569747C-F366-4D37-AB41-A2D6764A00F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96462" y="4608142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76B062A-D513-43C6-BAAD-152D0D1B88D9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E05E4D8-424A-4D51-9CDE-7D73DAE507A8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8055673-3294-4C77-B721-7A6020D2EFDB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4BCCAA5-A27A-4B14-8269-227B92C468BE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1B602EC-82CA-4CFD-8346-876EE0C7623D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E929061-EC6B-4C8D-B357-6A3C1DEF9EF4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DCE6D6-9105-425C-ADE9-C61C687ED288}"/>
              </a:ext>
            </a:extLst>
          </p:cNvPr>
          <p:cNvSpPr/>
          <p:nvPr/>
        </p:nvSpPr>
        <p:spPr>
          <a:xfrm>
            <a:off x="7525062" y="53701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12" name="Picture 11" descr="dong-ho-bao-thuc-17065_1_1.jpg">
            <a:extLst>
              <a:ext uri="{FF2B5EF4-FFF2-40B4-BE49-F238E27FC236}">
                <a16:creationId xmlns:a16="http://schemas.microsoft.com/office/drawing/2014/main" id="{FF26321B-02AA-4FD7-A661-7C05E3AA454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96462" y="4636717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8CB58E1-21F5-42E2-8F9C-C8DFC9256002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587988D-C350-4278-A53E-BBA1A33386A1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A48284F-AD47-411A-8642-717ED930EB73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2ADFD11-E9E2-4F82-A29A-F0BA9BD3D788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57E38B0-6813-422B-BB86-631E3AC5F501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0974B57-9334-4A4D-89A4-1E72203A6C59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A5F2A76-7D8D-4925-9958-4F272BE559C3}"/>
              </a:ext>
            </a:extLst>
          </p:cNvPr>
          <p:cNvSpPr/>
          <p:nvPr/>
        </p:nvSpPr>
        <p:spPr>
          <a:xfrm>
            <a:off x="7525062" y="53987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0" name="Picture 19" descr="dong-ho-bao-thuc-17065_1_1.jpg">
            <a:extLst>
              <a:ext uri="{FF2B5EF4-FFF2-40B4-BE49-F238E27FC236}">
                <a16:creationId xmlns:a16="http://schemas.microsoft.com/office/drawing/2014/main" id="{278D8BD7-C14E-47CB-B05F-B5C36D46773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96462" y="4531942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2AA5045F-C985-42AD-B624-5AE222A327F9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652BE64-2E95-44DA-AABB-63FD4D7093CB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7760016-5B0A-440B-BEA9-BB64F2E51268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FCE032C-216D-4112-8FC4-D31A2A6792FB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9A2E569-E69C-4E18-A2F3-9F38AE59CA25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6D3CCFD-B87E-42DD-8716-DB25FC01453E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E0AE8B2-A54A-4BFD-A458-D2ED9D495534}"/>
              </a:ext>
            </a:extLst>
          </p:cNvPr>
          <p:cNvSpPr/>
          <p:nvPr/>
        </p:nvSpPr>
        <p:spPr>
          <a:xfrm>
            <a:off x="7525062" y="5293942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8" name="Picture 27" descr="dong-ho-bao-thuc-17065_1_1.jpg">
            <a:extLst>
              <a:ext uri="{FF2B5EF4-FFF2-40B4-BE49-F238E27FC236}">
                <a16:creationId xmlns:a16="http://schemas.microsoft.com/office/drawing/2014/main" id="{861BBA5C-1470-4AB7-9A81-447F8F5F1DA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96462" y="4560517"/>
            <a:ext cx="12192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8786812F-4731-46F3-A2A6-E5308C77F342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5944375-3FD3-4FB0-8948-8FD6B578A027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8C2EF9B-AE6E-428C-A65E-3F3B05D9ECAE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2374DBE-BB82-4D98-B440-EFD602D79829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DCB2E47-29EA-4D72-9B9B-154AC2B9B298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A1FCD4D-4F0B-45F9-801D-3F8EAB284A8B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51E4B99-A921-458A-B7F3-1B46479F5223}"/>
              </a:ext>
            </a:extLst>
          </p:cNvPr>
          <p:cNvSpPr/>
          <p:nvPr/>
        </p:nvSpPr>
        <p:spPr>
          <a:xfrm>
            <a:off x="7525062" y="5322517"/>
            <a:ext cx="708025" cy="65087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6" name="AutoShape 2">
            <a:extLst>
              <a:ext uri="{FF2B5EF4-FFF2-40B4-BE49-F238E27FC236}">
                <a16:creationId xmlns:a16="http://schemas.microsoft.com/office/drawing/2014/main" id="{8D62E1C4-ECB3-4F9F-BA94-35AE7EC1D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0272" y="4379542"/>
            <a:ext cx="1885950" cy="2209800"/>
          </a:xfrm>
          <a:prstGeom prst="irregularSeal2">
            <a:avLst/>
          </a:prstGeom>
          <a:gradFill rotWithShape="1">
            <a:gsLst>
              <a:gs pos="0">
                <a:srgbClr val="FFFFFF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38100" cmpd="dbl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WordArt 25">
            <a:extLst>
              <a:ext uri="{FF2B5EF4-FFF2-40B4-BE49-F238E27FC236}">
                <a16:creationId xmlns:a16="http://schemas.microsoft.com/office/drawing/2014/main" id="{93A4BE87-9804-4B24-997C-859514D1CC2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420322" y="5065342"/>
            <a:ext cx="9144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UTM Isadora"/>
              </a:rPr>
              <a:t>Hết</a:t>
            </a:r>
            <a:r>
              <a:rPr lang="en-US" sz="3600" b="1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UTM Isadora"/>
              </a:rPr>
              <a:t> </a:t>
            </a:r>
            <a:r>
              <a:rPr lang="en-US" sz="3600" b="1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FF"/>
                </a:solidFill>
                <a:latin typeface="UTM Isadora"/>
              </a:rPr>
              <a:t>giờ</a:t>
            </a:r>
            <a:endParaRPr lang="en-US" sz="3600" b="1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FF"/>
              </a:solidFill>
              <a:latin typeface="UTM Isadora"/>
            </a:endParaRPr>
          </a:p>
        </p:txBody>
      </p:sp>
    </p:spTree>
    <p:extLst>
      <p:ext uri="{BB962C8B-B14F-4D97-AF65-F5344CB8AC3E}">
        <p14:creationId xmlns:p14="http://schemas.microsoft.com/office/powerpoint/2010/main" val="353386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00"/>
                            </p:stCondLst>
                            <p:childTnLst>
                              <p:par>
                                <p:cTn id="7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"/>
                            </p:stCondLst>
                            <p:childTnLst>
                              <p:par>
                                <p:cTn id="10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500"/>
                            </p:stCondLst>
                            <p:childTnLst>
                              <p:par>
                                <p:cTn id="1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500"/>
                            </p:stCondLst>
                            <p:childTnLst>
                              <p:par>
                                <p:cTn id="15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500"/>
                            </p:stCondLst>
                            <p:childTnLst>
                              <p:par>
                                <p:cTn id="16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500"/>
                            </p:stCondLst>
                            <p:childTnLst>
                              <p:par>
                                <p:cTn id="16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6500"/>
                            </p:stCondLst>
                            <p:childTnLst>
                              <p:par>
                                <p:cTn id="18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6" grpId="0" animBg="1"/>
      <p:bldP spid="26" grpId="1" animBg="1"/>
      <p:bldP spid="27" grpId="0" animBg="1"/>
      <p:bldP spid="27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CE6FD-15F2-4DB3-BB7E-A288A3CF9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3: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bàn</a:t>
            </a:r>
            <a:endParaRPr lang="en-US" dirty="0"/>
          </a:p>
        </p:txBody>
      </p:sp>
      <p:pic>
        <p:nvPicPr>
          <p:cNvPr id="3" name="ve-chan-dung-me kể l3 sa bàn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35896" y="2276872"/>
            <a:ext cx="2088232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93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4">
            <a:extLst>
              <a:ext uri="{FF2B5EF4-FFF2-40B4-BE49-F238E27FC236}">
                <a16:creationId xmlns:a16="http://schemas.microsoft.com/office/drawing/2014/main" id="{05771AB6-3FE3-4B56-B538-F5262E057A00}"/>
              </a:ext>
            </a:extLst>
          </p:cNvPr>
          <p:cNvSpPr>
            <a:spLocks noGrp="1" noChangeArrowheads="1" noChangeShapeType="1" noTextEdit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0833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99877B34-D6FA-44D8-8B43-A09C89049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>
            <a:extLst>
              <a:ext uri="{FF2B5EF4-FFF2-40B4-BE49-F238E27FC236}">
                <a16:creationId xmlns:a16="http://schemas.microsoft.com/office/drawing/2014/main" id="{A903D7F6-BC31-45CE-926D-4CA4FBC435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1371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5">
            <a:extLst>
              <a:ext uri="{FF2B5EF4-FFF2-40B4-BE49-F238E27FC236}">
                <a16:creationId xmlns:a16="http://schemas.microsoft.com/office/drawing/2014/main" id="{DD191E58-B297-4FA7-8DF5-AFD5857929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648200"/>
            <a:ext cx="1371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6">
            <a:extLst>
              <a:ext uri="{FF2B5EF4-FFF2-40B4-BE49-F238E27FC236}">
                <a16:creationId xmlns:a16="http://schemas.microsoft.com/office/drawing/2014/main" id="{4436570F-D212-439A-8371-6D8A91393F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8674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7">
            <a:extLst>
              <a:ext uri="{FF2B5EF4-FFF2-40B4-BE49-F238E27FC236}">
                <a16:creationId xmlns:a16="http://schemas.microsoft.com/office/drawing/2014/main" id="{86CEC75E-0C57-4A2F-8A6D-C0731802D2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0"/>
            <a:ext cx="1371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8">
            <a:extLst>
              <a:ext uri="{FF2B5EF4-FFF2-40B4-BE49-F238E27FC236}">
                <a16:creationId xmlns:a16="http://schemas.microsoft.com/office/drawing/2014/main" id="{334F183E-B015-421E-86B7-D4A6658983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791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9">
            <a:extLst>
              <a:ext uri="{FF2B5EF4-FFF2-40B4-BE49-F238E27FC236}">
                <a16:creationId xmlns:a16="http://schemas.microsoft.com/office/drawing/2014/main" id="{220D5AAA-9D22-4B7E-B516-4B4180B4E2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181600"/>
            <a:ext cx="1295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0">
            <a:extLst>
              <a:ext uri="{FF2B5EF4-FFF2-40B4-BE49-F238E27FC236}">
                <a16:creationId xmlns:a16="http://schemas.microsoft.com/office/drawing/2014/main" id="{649FC693-E809-4F89-9BFE-8BCFB128A1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257800"/>
            <a:ext cx="137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1">
            <a:extLst>
              <a:ext uri="{FF2B5EF4-FFF2-40B4-BE49-F238E27FC236}">
                <a16:creationId xmlns:a16="http://schemas.microsoft.com/office/drawing/2014/main" id="{E840E7A8-964D-4E01-8209-70946618AB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6019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2">
            <a:extLst>
              <a:ext uri="{FF2B5EF4-FFF2-40B4-BE49-F238E27FC236}">
                <a16:creationId xmlns:a16="http://schemas.microsoft.com/office/drawing/2014/main" id="{836DED01-0B14-46FA-94DB-5F1F50088C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715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13">
            <a:extLst>
              <a:ext uri="{FF2B5EF4-FFF2-40B4-BE49-F238E27FC236}">
                <a16:creationId xmlns:a16="http://schemas.microsoft.com/office/drawing/2014/main" id="{B8022B36-9BBE-445F-B1EE-C7B57DE556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5486400"/>
            <a:ext cx="1143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7" name="WordArt 14">
            <a:extLst>
              <a:ext uri="{FF2B5EF4-FFF2-40B4-BE49-F238E27FC236}">
                <a16:creationId xmlns:a16="http://schemas.microsoft.com/office/drawing/2014/main" id="{05771AB6-3FE3-4B56-B538-F5262E057A0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18841" y="2159000"/>
            <a:ext cx="5967412" cy="1270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955935"/>
      </p:ext>
    </p:extLst>
  </p:cSld>
  <p:clrMapOvr>
    <a:masterClrMapping/>
  </p:clrMapOvr>
  <p:transition spd="med">
    <p:wheel spokes="2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99877B34-D6FA-44D8-8B43-A09C89049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>
            <a:extLst>
              <a:ext uri="{FF2B5EF4-FFF2-40B4-BE49-F238E27FC236}">
                <a16:creationId xmlns:a16="http://schemas.microsoft.com/office/drawing/2014/main" id="{A903D7F6-BC31-45CE-926D-4CA4FBC435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1371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5">
            <a:extLst>
              <a:ext uri="{FF2B5EF4-FFF2-40B4-BE49-F238E27FC236}">
                <a16:creationId xmlns:a16="http://schemas.microsoft.com/office/drawing/2014/main" id="{DD191E58-B297-4FA7-8DF5-AFD5857929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648200"/>
            <a:ext cx="1371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6">
            <a:extLst>
              <a:ext uri="{FF2B5EF4-FFF2-40B4-BE49-F238E27FC236}">
                <a16:creationId xmlns:a16="http://schemas.microsoft.com/office/drawing/2014/main" id="{4436570F-D212-439A-8371-6D8A91393F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8674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7">
            <a:extLst>
              <a:ext uri="{FF2B5EF4-FFF2-40B4-BE49-F238E27FC236}">
                <a16:creationId xmlns:a16="http://schemas.microsoft.com/office/drawing/2014/main" id="{86CEC75E-0C57-4A2F-8A6D-C0731802D2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334000"/>
            <a:ext cx="1371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8">
            <a:extLst>
              <a:ext uri="{FF2B5EF4-FFF2-40B4-BE49-F238E27FC236}">
                <a16:creationId xmlns:a16="http://schemas.microsoft.com/office/drawing/2014/main" id="{334F183E-B015-421E-86B7-D4A6658983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791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9">
            <a:extLst>
              <a:ext uri="{FF2B5EF4-FFF2-40B4-BE49-F238E27FC236}">
                <a16:creationId xmlns:a16="http://schemas.microsoft.com/office/drawing/2014/main" id="{220D5AAA-9D22-4B7E-B516-4B4180B4E2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181600"/>
            <a:ext cx="1295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0">
            <a:extLst>
              <a:ext uri="{FF2B5EF4-FFF2-40B4-BE49-F238E27FC236}">
                <a16:creationId xmlns:a16="http://schemas.microsoft.com/office/drawing/2014/main" id="{649FC693-E809-4F89-9BFE-8BCFB128A1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257800"/>
            <a:ext cx="137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1">
            <a:extLst>
              <a:ext uri="{FF2B5EF4-FFF2-40B4-BE49-F238E27FC236}">
                <a16:creationId xmlns:a16="http://schemas.microsoft.com/office/drawing/2014/main" id="{E840E7A8-964D-4E01-8209-70946618AB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6019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2">
            <a:extLst>
              <a:ext uri="{FF2B5EF4-FFF2-40B4-BE49-F238E27FC236}">
                <a16:creationId xmlns:a16="http://schemas.microsoft.com/office/drawing/2014/main" id="{836DED01-0B14-46FA-94DB-5F1F50088C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7150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13">
            <a:extLst>
              <a:ext uri="{FF2B5EF4-FFF2-40B4-BE49-F238E27FC236}">
                <a16:creationId xmlns:a16="http://schemas.microsoft.com/office/drawing/2014/main" id="{B8022B36-9BBE-445F-B1EE-C7B57DE556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5486400"/>
            <a:ext cx="1143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7" name="WordArt 14">
            <a:extLst>
              <a:ext uri="{FF2B5EF4-FFF2-40B4-BE49-F238E27FC236}">
                <a16:creationId xmlns:a16="http://schemas.microsoft.com/office/drawing/2014/main" id="{05771AB6-3FE3-4B56-B538-F5262E057A0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7400" y="2060848"/>
            <a:ext cx="5967412" cy="1270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3600" kern="10" dirty="0" smtClean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vi-VN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34175"/>
      </p:ext>
    </p:extLst>
  </p:cSld>
  <p:clrMapOvr>
    <a:masterClrMapping/>
  </p:clrMapOvr>
  <p:transition spd="med">
    <p:wheel spokes="2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8419CC14-7248-4EDB-899F-CB02A19597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TRÒ CHƠI</a:t>
            </a:r>
          </a:p>
        </p:txBody>
      </p:sp>
      <p:sp>
        <p:nvSpPr>
          <p:cNvPr id="121860" name="WordArt 4">
            <a:extLst>
              <a:ext uri="{FF2B5EF4-FFF2-40B4-BE49-F238E27FC236}">
                <a16:creationId xmlns:a16="http://schemas.microsoft.com/office/drawing/2014/main" id="{3C5AE30E-E2AD-4152-BF49-36F4A39C7D7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95513" y="1916113"/>
            <a:ext cx="4911725" cy="170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</a:t>
            </a:r>
            <a:endParaRPr lang="en-US" sz="36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5">
            <a:extLst>
              <a:ext uri="{FF2B5EF4-FFF2-40B4-BE49-F238E27FC236}">
                <a16:creationId xmlns:a16="http://schemas.microsoft.com/office/drawing/2014/main" id="{A424735B-B53F-4BCB-99FE-B5163090B6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4581525"/>
            <a:ext cx="17176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">
            <a:extLst>
              <a:ext uri="{FF2B5EF4-FFF2-40B4-BE49-F238E27FC236}">
                <a16:creationId xmlns:a16="http://schemas.microsoft.com/office/drawing/2014/main" id="{B302F402-5C54-4565-9154-B4585993CE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7625" y="5486400"/>
            <a:ext cx="11509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7">
            <a:extLst>
              <a:ext uri="{FF2B5EF4-FFF2-40B4-BE49-F238E27FC236}">
                <a16:creationId xmlns:a16="http://schemas.microsoft.com/office/drawing/2014/main" id="{9BCAAE3A-C9C9-48D4-95C9-B378FC5ACF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25" y="4941888"/>
            <a:ext cx="1597025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8">
            <a:extLst>
              <a:ext uri="{FF2B5EF4-FFF2-40B4-BE49-F238E27FC236}">
                <a16:creationId xmlns:a16="http://schemas.microsoft.com/office/drawing/2014/main" id="{986BABF8-8F1A-46BB-A722-65BD77DD44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5486400"/>
            <a:ext cx="1143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403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">
            <a:extLst>
              <a:ext uri="{FF2B5EF4-FFF2-40B4-BE49-F238E27FC236}">
                <a16:creationId xmlns:a16="http://schemas.microsoft.com/office/drawing/2014/main" id="{F726A70B-3AEF-4366-A556-5708C53FF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2" name="Rectangle 2">
            <a:extLst>
              <a:ext uri="{FF2B5EF4-FFF2-40B4-BE49-F238E27FC236}">
                <a16:creationId xmlns:a16="http://schemas.microsoft.com/office/drawing/2014/main" id="{20A7096F-0C82-4D2A-8BB7-E0F75CB63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836613"/>
            <a:ext cx="2520950" cy="24479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57150" cmpd="thinThick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363" name="Oval 3">
            <a:extLst>
              <a:ext uri="{FF2B5EF4-FFF2-40B4-BE49-F238E27FC236}">
                <a16:creationId xmlns:a16="http://schemas.microsoft.com/office/drawing/2014/main" id="{4AEB979A-5932-4669-A004-507A9575C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900" y="765175"/>
            <a:ext cx="2808288" cy="2735263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38100" cmpd="dbl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3364" name="AutoShape 4">
            <a:extLst>
              <a:ext uri="{FF2B5EF4-FFF2-40B4-BE49-F238E27FC236}">
                <a16:creationId xmlns:a16="http://schemas.microsoft.com/office/drawing/2014/main" id="{6368F1EE-B2DD-40A0-BADC-6AE4BE5A0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3644900"/>
            <a:ext cx="3097212" cy="2736850"/>
          </a:xfrm>
          <a:prstGeom prst="triangle">
            <a:avLst>
              <a:gd name="adj" fmla="val 50000"/>
            </a:avLst>
          </a:prstGeom>
          <a:blipFill dpi="0" rotWithShape="1">
            <a:blip r:embed="rId5"/>
            <a:srcRect/>
            <a:stretch>
              <a:fillRect b="-6481"/>
            </a:stretch>
          </a:blip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43365" name="Rectangle 5">
            <a:extLst>
              <a:ext uri="{FF2B5EF4-FFF2-40B4-BE49-F238E27FC236}">
                <a16:creationId xmlns:a16="http://schemas.microsoft.com/office/drawing/2014/main" id="{D65AA5EA-8585-44EE-837D-4E34D0136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3716338"/>
            <a:ext cx="3527425" cy="2592387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57150" cmpd="thinThick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43372" name="Group 12">
            <a:extLst>
              <a:ext uri="{FF2B5EF4-FFF2-40B4-BE49-F238E27FC236}">
                <a16:creationId xmlns:a16="http://schemas.microsoft.com/office/drawing/2014/main" id="{57520D01-DC9D-4DAA-9FEE-E46D698E02CE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762000"/>
            <a:ext cx="6948488" cy="5632450"/>
            <a:chOff x="816" y="480"/>
            <a:chExt cx="4377" cy="3548"/>
          </a:xfrm>
        </p:grpSpPr>
        <p:sp>
          <p:nvSpPr>
            <p:cNvPr id="10252" name="Rectangle 13">
              <a:extLst>
                <a:ext uri="{FF2B5EF4-FFF2-40B4-BE49-F238E27FC236}">
                  <a16:creationId xmlns:a16="http://schemas.microsoft.com/office/drawing/2014/main" id="{7E6316BD-05F1-4E65-BD36-7727D782E5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528"/>
              <a:ext cx="1588" cy="1542"/>
            </a:xfrm>
            <a:prstGeom prst="rect">
              <a:avLst/>
            </a:prstGeom>
            <a:solidFill>
              <a:srgbClr val="FF0066"/>
            </a:solidFill>
            <a:ln w="57150" cmpd="thinThick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253" name="Oval 14">
              <a:extLst>
                <a:ext uri="{FF2B5EF4-FFF2-40B4-BE49-F238E27FC236}">
                  <a16:creationId xmlns:a16="http://schemas.microsoft.com/office/drawing/2014/main" id="{EFA7F494-D265-4757-B045-55ED7F2C77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480"/>
              <a:ext cx="1769" cy="1723"/>
            </a:xfrm>
            <a:prstGeom prst="ellipse">
              <a:avLst/>
            </a:prstGeom>
            <a:solidFill>
              <a:schemeClr val="folHlink"/>
            </a:solidFill>
            <a:ln w="38100" cmpd="dbl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254" name="AutoShape 15">
              <a:extLst>
                <a:ext uri="{FF2B5EF4-FFF2-40B4-BE49-F238E27FC236}">
                  <a16:creationId xmlns:a16="http://schemas.microsoft.com/office/drawing/2014/main" id="{39CED3E9-4AB6-4A06-811D-F3998D2EEB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2304"/>
              <a:ext cx="1951" cy="1724"/>
            </a:xfrm>
            <a:prstGeom prst="triangle">
              <a:avLst>
                <a:gd name="adj" fmla="val 50000"/>
              </a:avLst>
            </a:prstGeom>
            <a:solidFill>
              <a:srgbClr val="33CCFF"/>
            </a:solidFill>
            <a:ln w="38100" cmpd="dbl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255" name="Rectangle 16">
              <a:extLst>
                <a:ext uri="{FF2B5EF4-FFF2-40B4-BE49-F238E27FC236}">
                  <a16:creationId xmlns:a16="http://schemas.microsoft.com/office/drawing/2014/main" id="{37E50E44-B4B0-42AE-A17B-C3F744F73D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1" y="2341"/>
              <a:ext cx="2222" cy="1633"/>
            </a:xfrm>
            <a:prstGeom prst="rect">
              <a:avLst/>
            </a:prstGeom>
            <a:solidFill>
              <a:srgbClr val="FFFF00"/>
            </a:solidFill>
            <a:ln w="57150" cmpd="thinThick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FFFF00"/>
                </a:solidFill>
              </a:endParaRPr>
            </a:p>
          </p:txBody>
        </p:sp>
      </p:grpSp>
      <p:pic>
        <p:nvPicPr>
          <p:cNvPr id="143377" name="Picture 17">
            <a:extLst>
              <a:ext uri="{FF2B5EF4-FFF2-40B4-BE49-F238E27FC236}">
                <a16:creationId xmlns:a16="http://schemas.microsoft.com/office/drawing/2014/main" id="{BCFDD9F4-E726-465C-9FA9-6107183A4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4392612" cy="64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78" name="Picture 18">
            <a:extLst>
              <a:ext uri="{FF2B5EF4-FFF2-40B4-BE49-F238E27FC236}">
                <a16:creationId xmlns:a16="http://schemas.microsoft.com/office/drawing/2014/main" id="{FF1CE5D8-3840-404A-9A05-247F58C7E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913"/>
            <a:ext cx="4356100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44444E-6 L -0.48854 0.00232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43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27" y="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 L 0.49063 -0.0009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3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31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43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48148E-6 L -0.00381 -0.4305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2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1 -2.96296E-6 L 0.40157 -2.96296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0.01042 L -0.40173 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78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 -0.01042 L 0.0198 0.4201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6501" name="Object 5">
            <a:extLst>
              <a:ext uri="{FF2B5EF4-FFF2-40B4-BE49-F238E27FC236}">
                <a16:creationId xmlns:a16="http://schemas.microsoft.com/office/drawing/2014/main" id="{D7D6530A-F084-46D3-ACEF-8280A3970A44}"/>
              </a:ext>
            </a:extLst>
          </p:cNvPr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1226744139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r:id="rId3" imgW="6096012" imgH="4672593" progId="">
                  <p:embed/>
                </p:oleObj>
              </mc:Choice>
              <mc:Fallback>
                <p:oleObj r:id="rId3" imgW="6096012" imgH="467259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9" name="WordArt 3">
            <a:extLst>
              <a:ext uri="{FF2B5EF4-FFF2-40B4-BE49-F238E27FC236}">
                <a16:creationId xmlns:a16="http://schemas.microsoft.com/office/drawing/2014/main" id="{8E9809A7-17FB-4DFA-A747-7AA8048CA6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1050" y="2276475"/>
            <a:ext cx="5421313" cy="20669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VẼ CHÂN DUNG MẸ</a:t>
            </a:r>
          </a:p>
        </p:txBody>
      </p:sp>
      <p:pic>
        <p:nvPicPr>
          <p:cNvPr id="4099" name="Picture 4">
            <a:extLst>
              <a:ext uri="{FF2B5EF4-FFF2-40B4-BE49-F238E27FC236}">
                <a16:creationId xmlns:a16="http://schemas.microsoft.com/office/drawing/2014/main" id="{1F5D81DD-CEFC-4EE3-8F36-7DBEF0243B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486400"/>
            <a:ext cx="1143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5">
            <a:extLst>
              <a:ext uri="{FF2B5EF4-FFF2-40B4-BE49-F238E27FC236}">
                <a16:creationId xmlns:a16="http://schemas.microsoft.com/office/drawing/2014/main" id="{730A4D6E-2902-4017-BE17-66B79828B6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797425"/>
            <a:ext cx="171767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6">
            <a:extLst>
              <a:ext uri="{FF2B5EF4-FFF2-40B4-BE49-F238E27FC236}">
                <a16:creationId xmlns:a16="http://schemas.microsoft.com/office/drawing/2014/main" id="{88CDB5F6-FFB7-46F1-82D3-FB5A251F97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5486400"/>
            <a:ext cx="1143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7">
            <a:extLst>
              <a:ext uri="{FF2B5EF4-FFF2-40B4-BE49-F238E27FC236}">
                <a16:creationId xmlns:a16="http://schemas.microsoft.com/office/drawing/2014/main" id="{E7DBA2C8-8DB1-4A9D-89E6-1538C09903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59563" y="5013325"/>
            <a:ext cx="1355725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8">
            <a:extLst>
              <a:ext uri="{FF2B5EF4-FFF2-40B4-BE49-F238E27FC236}">
                <a16:creationId xmlns:a16="http://schemas.microsoft.com/office/drawing/2014/main" id="{DF760738-F9BE-41C1-AEB2-D3650844CD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5486400"/>
            <a:ext cx="1143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2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2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8803" name="Object 19">
            <a:extLst>
              <a:ext uri="{FF2B5EF4-FFF2-40B4-BE49-F238E27FC236}">
                <a16:creationId xmlns:a16="http://schemas.microsoft.com/office/drawing/2014/main" id="{1EC33A38-7B6E-4829-87C2-F3A09FC83657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0" y="0"/>
          <a:ext cx="9144000" cy="685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r:id="rId3" imgW="3120894" imgH="2340671" progId="">
                  <p:embed/>
                </p:oleObj>
              </mc:Choice>
              <mc:Fallback>
                <p:oleObj r:id="rId3" imgW="3120894" imgH="234067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6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3" name="Picture 21">
            <a:extLst>
              <a:ext uri="{FF2B5EF4-FFF2-40B4-BE49-F238E27FC236}">
                <a16:creationId xmlns:a16="http://schemas.microsoft.com/office/drawing/2014/main" id="{141CE7E2-633E-4C1D-8E47-C2A89C250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073400"/>
            <a:ext cx="381000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3" name="Picture 9">
            <a:extLst>
              <a:ext uri="{FF2B5EF4-FFF2-40B4-BE49-F238E27FC236}">
                <a16:creationId xmlns:a16="http://schemas.microsoft.com/office/drawing/2014/main" id="{6094D4AA-A372-4FF2-A4F9-172F14EDE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120900"/>
            <a:ext cx="1927225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806" name="Picture 22">
            <a:extLst>
              <a:ext uri="{FF2B5EF4-FFF2-40B4-BE49-F238E27FC236}">
                <a16:creationId xmlns:a16="http://schemas.microsoft.com/office/drawing/2014/main" id="{388AA167-5C5A-4BF7-ADE6-C423D8260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094" y="1824567"/>
            <a:ext cx="2570163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808" name="Picture 24">
            <a:extLst>
              <a:ext uri="{FF2B5EF4-FFF2-40B4-BE49-F238E27FC236}">
                <a16:creationId xmlns:a16="http://schemas.microsoft.com/office/drawing/2014/main" id="{D5624727-40CA-4E71-8E73-68D926801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162" y="1667161"/>
            <a:ext cx="3681413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8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down)">
                                      <p:cBhvr>
                                        <p:cTn id="11" dur="500"/>
                                        <p:tgtEl>
                                          <p:spTgt spid="1187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18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188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18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-0.3981 -0.0187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88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13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0FAEE5B1-4DD4-4313-9EF3-D31770C33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DDA29687-9B57-4E5A-9A8B-1C294C476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073400"/>
            <a:ext cx="381000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84" name="Picture 12">
            <a:extLst>
              <a:ext uri="{FF2B5EF4-FFF2-40B4-BE49-F238E27FC236}">
                <a16:creationId xmlns:a16="http://schemas.microsoft.com/office/drawing/2014/main" id="{C6753212-07E3-4496-A777-0FB63341C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700213"/>
            <a:ext cx="2576512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>
            <a:extLst>
              <a:ext uri="{FF2B5EF4-FFF2-40B4-BE49-F238E27FC236}">
                <a16:creationId xmlns:a16="http://schemas.microsoft.com/office/drawing/2014/main" id="{0DE4DF75-64BD-424E-8FE1-BC3410519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39"/>
          <a:stretch>
            <a:fillRect/>
          </a:stretch>
        </p:blipFill>
        <p:spPr bwMode="auto">
          <a:xfrm>
            <a:off x="5580063" y="4292600"/>
            <a:ext cx="3563937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1085" name="Group 13">
            <a:extLst>
              <a:ext uri="{FF2B5EF4-FFF2-40B4-BE49-F238E27FC236}">
                <a16:creationId xmlns:a16="http://schemas.microsoft.com/office/drawing/2014/main" id="{077D5543-C165-4DB8-9586-F5A3B7F2A15E}"/>
              </a:ext>
            </a:extLst>
          </p:cNvPr>
          <p:cNvGrpSpPr>
            <a:grpSpLocks/>
          </p:cNvGrpSpPr>
          <p:nvPr/>
        </p:nvGrpSpPr>
        <p:grpSpPr bwMode="auto">
          <a:xfrm>
            <a:off x="1547664" y="1628800"/>
            <a:ext cx="5614987" cy="5157787"/>
            <a:chOff x="0" y="816"/>
            <a:chExt cx="3537" cy="3249"/>
          </a:xfrm>
        </p:grpSpPr>
        <p:pic>
          <p:nvPicPr>
            <p:cNvPr id="6151" name="Picture 14">
              <a:extLst>
                <a:ext uri="{FF2B5EF4-FFF2-40B4-BE49-F238E27FC236}">
                  <a16:creationId xmlns:a16="http://schemas.microsoft.com/office/drawing/2014/main" id="{E25229C3-6F42-472C-BCDF-611FBFE319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16"/>
              <a:ext cx="2542" cy="3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152" name="Group 15">
              <a:extLst>
                <a:ext uri="{FF2B5EF4-FFF2-40B4-BE49-F238E27FC236}">
                  <a16:creationId xmlns:a16="http://schemas.microsoft.com/office/drawing/2014/main" id="{598013B8-BA54-4AC4-B7AB-94E91C789C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8" y="1104"/>
              <a:ext cx="1089" cy="1270"/>
              <a:chOff x="3504" y="1152"/>
              <a:chExt cx="1089" cy="1270"/>
            </a:xfrm>
          </p:grpSpPr>
          <p:sp>
            <p:nvSpPr>
              <p:cNvPr id="6153" name="Rectangle 16">
                <a:extLst>
                  <a:ext uri="{FF2B5EF4-FFF2-40B4-BE49-F238E27FC236}">
                    <a16:creationId xmlns:a16="http://schemas.microsoft.com/office/drawing/2014/main" id="{4C0121F9-2FF2-454B-9375-08FFC77F10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41585">
                <a:off x="3504" y="1152"/>
                <a:ext cx="1089" cy="127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/>
              </a:p>
              <a:p>
                <a:pPr algn="ctr" eaLnBrk="1" hangingPunct="1"/>
                <a:endParaRPr lang="en-US" altLang="en-US"/>
              </a:p>
              <a:p>
                <a:pPr algn="ctr" eaLnBrk="1" hangingPunct="1"/>
                <a:endParaRPr lang="en-US" altLang="en-US"/>
              </a:p>
              <a:p>
                <a:pPr algn="ctr" eaLnBrk="1" hangingPunct="1"/>
                <a:endParaRPr lang="en-US" altLang="en-US"/>
              </a:p>
              <a:p>
                <a:pPr algn="ctr" eaLnBrk="1" hangingPunct="1"/>
                <a:endParaRPr lang="en-US" altLang="en-US"/>
              </a:p>
              <a:p>
                <a:pPr algn="ctr" eaLnBrk="1" hangingPunct="1"/>
                <a:endParaRPr lang="en-US" altLang="en-US"/>
              </a:p>
              <a:p>
                <a:pPr algn="ctr" eaLnBrk="1" hangingPunct="1"/>
                <a:endParaRPr lang="en-US" altLang="en-US"/>
              </a:p>
            </p:txBody>
          </p:sp>
          <p:grpSp>
            <p:nvGrpSpPr>
              <p:cNvPr id="6154" name="Group 17">
                <a:extLst>
                  <a:ext uri="{FF2B5EF4-FFF2-40B4-BE49-F238E27FC236}">
                    <a16:creationId xmlns:a16="http://schemas.microsoft.com/office/drawing/2014/main" id="{E143808E-6122-4929-88E1-DF520B0E835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32" y="1470"/>
                <a:ext cx="635" cy="635"/>
                <a:chOff x="3408" y="2880"/>
                <a:chExt cx="635" cy="635"/>
              </a:xfrm>
            </p:grpSpPr>
            <p:sp>
              <p:nvSpPr>
                <p:cNvPr id="6155" name="Oval 18">
                  <a:extLst>
                    <a:ext uri="{FF2B5EF4-FFF2-40B4-BE49-F238E27FC236}">
                      <a16:creationId xmlns:a16="http://schemas.microsoft.com/office/drawing/2014/main" id="{34CAD94E-5582-40B3-A133-D4CD7DD3EC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8" y="2880"/>
                  <a:ext cx="635" cy="635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grpSp>
              <p:nvGrpSpPr>
                <p:cNvPr id="6156" name="Group 19">
                  <a:extLst>
                    <a:ext uri="{FF2B5EF4-FFF2-40B4-BE49-F238E27FC236}">
                      <a16:creationId xmlns:a16="http://schemas.microsoft.com/office/drawing/2014/main" id="{2B91692B-7CD5-43AB-B147-DE721FF199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552" y="3216"/>
                  <a:ext cx="384" cy="192"/>
                  <a:chOff x="3408" y="2880"/>
                  <a:chExt cx="384" cy="288"/>
                </a:xfrm>
              </p:grpSpPr>
              <p:sp>
                <p:nvSpPr>
                  <p:cNvPr id="6159" name="Oval 20">
                    <a:extLst>
                      <a:ext uri="{FF2B5EF4-FFF2-40B4-BE49-F238E27FC236}">
                        <a16:creationId xmlns:a16="http://schemas.microsoft.com/office/drawing/2014/main" id="{F1E4ED9F-A2CC-44DC-828D-984A54A9B1F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504" y="2976"/>
                    <a:ext cx="192" cy="192"/>
                  </a:xfrm>
                  <a:prstGeom prst="ellips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6160" name="Rectangle 21">
                    <a:extLst>
                      <a:ext uri="{FF2B5EF4-FFF2-40B4-BE49-F238E27FC236}">
                        <a16:creationId xmlns:a16="http://schemas.microsoft.com/office/drawing/2014/main" id="{C24EA878-1398-4E3C-9642-0438DDF7823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408" y="2880"/>
                    <a:ext cx="384" cy="19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  <p:sp>
              <p:nvSpPr>
                <p:cNvPr id="6157" name="Oval 22">
                  <a:extLst>
                    <a:ext uri="{FF2B5EF4-FFF2-40B4-BE49-F238E27FC236}">
                      <a16:creationId xmlns:a16="http://schemas.microsoft.com/office/drawing/2014/main" id="{63AA4141-E860-496D-BC97-80064CDF40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94" y="3168"/>
                  <a:ext cx="47" cy="4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6158" name="Oval 23">
                  <a:extLst>
                    <a:ext uri="{FF2B5EF4-FFF2-40B4-BE49-F238E27FC236}">
                      <a16:creationId xmlns:a16="http://schemas.microsoft.com/office/drawing/2014/main" id="{BE740948-31CD-4FEE-8BE8-D8728243BF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40" y="3168"/>
                  <a:ext cx="47" cy="48"/>
                </a:xfrm>
                <a:prstGeom prst="ellipse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131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1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C0ED66-8A8D-4CEA-B05A-A999B69505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29" y="11075"/>
            <a:ext cx="9236365" cy="7245424"/>
          </a:xfrm>
        </p:spPr>
      </p:pic>
    </p:spTree>
    <p:extLst>
      <p:ext uri="{BB962C8B-B14F-4D97-AF65-F5344CB8AC3E}">
        <p14:creationId xmlns:p14="http://schemas.microsoft.com/office/powerpoint/2010/main" val="392021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>
            <a:extLst>
              <a:ext uri="{FF2B5EF4-FFF2-40B4-BE49-F238E27FC236}">
                <a16:creationId xmlns:a16="http://schemas.microsoft.com/office/drawing/2014/main" id="{1D4D8727-4306-4E1B-8E43-ED8CFE6B0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92150"/>
            <a:ext cx="2317750" cy="586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3" name="Picture 7">
            <a:extLst>
              <a:ext uri="{FF2B5EF4-FFF2-40B4-BE49-F238E27FC236}">
                <a16:creationId xmlns:a16="http://schemas.microsoft.com/office/drawing/2014/main" id="{753A4B20-3BA9-439A-A40F-54630CEE4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593725"/>
            <a:ext cx="2352675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6">
            <a:extLst>
              <a:ext uri="{FF2B5EF4-FFF2-40B4-BE49-F238E27FC236}">
                <a16:creationId xmlns:a16="http://schemas.microsoft.com/office/drawing/2014/main" id="{F567E07A-600F-48B6-BBE7-4F86A2A3E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-242888"/>
            <a:ext cx="9753600" cy="7315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">
            <a:extLst>
              <a:ext uri="{FF2B5EF4-FFF2-40B4-BE49-F238E27FC236}">
                <a16:creationId xmlns:a16="http://schemas.microsoft.com/office/drawing/2014/main" id="{B63DAA8A-7F51-4DF2-82D3-DF2F5B558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073400"/>
            <a:ext cx="381000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099" name="Picture 3">
            <a:extLst>
              <a:ext uri="{FF2B5EF4-FFF2-40B4-BE49-F238E27FC236}">
                <a16:creationId xmlns:a16="http://schemas.microsoft.com/office/drawing/2014/main" id="{27008EA7-7613-49D8-A494-8CCD93D63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52738"/>
            <a:ext cx="2859088" cy="400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-0.3941 -0.005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2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05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9" dur="2000" fill="hold"/>
                                        <p:tgtEl>
                                          <p:spTgt spid="132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>
            <a:extLst>
              <a:ext uri="{FF2B5EF4-FFF2-40B4-BE49-F238E27FC236}">
                <a16:creationId xmlns:a16="http://schemas.microsoft.com/office/drawing/2014/main" id="{B9E1B1B9-3239-4F45-B12F-2E68A8C08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7" r="2272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5">
            <a:extLst>
              <a:ext uri="{FF2B5EF4-FFF2-40B4-BE49-F238E27FC236}">
                <a16:creationId xmlns:a16="http://schemas.microsoft.com/office/drawing/2014/main" id="{0CB29C88-C7F6-4FE6-914F-29E3AA0A5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6940550" y="2479675"/>
            <a:ext cx="2203450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6">
            <a:extLst>
              <a:ext uri="{FF2B5EF4-FFF2-40B4-BE49-F238E27FC236}">
                <a16:creationId xmlns:a16="http://schemas.microsoft.com/office/drawing/2014/main" id="{89180D90-420E-43EB-A457-F26448DCF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0250"/>
            <a:ext cx="6948488" cy="612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1898717-80BA-4A78-9A70-AF5DD872F385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984014"/>
          </a:xfrm>
        </p:spPr>
      </p:pic>
    </p:spTree>
    <p:extLst>
      <p:ext uri="{BB962C8B-B14F-4D97-AF65-F5344CB8AC3E}">
        <p14:creationId xmlns:p14="http://schemas.microsoft.com/office/powerpoint/2010/main" val="327715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7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70D824C8-8B39-4F06-876A-FBBF2FAC3270}_28.png&quot;/&gt;&lt;left val=&quot;252&quot;/&gt;&lt;top val=&quot;123&quot;/&gt;&lt;width val=&quot;169&quot;/&gt;&lt;height val=&quot;121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2606059-27B6-4CF5-8EF9-2F7450F352D8}_28.png&quot;/&gt;&lt;left val=&quot;528&quot;/&gt;&lt;top val=&quot;126&quot;/&gt;&lt;width val=&quot;157&quot;/&gt;&lt;height val=&quot;121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7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70D824C8-8B39-4F06-876A-FBBF2FAC3270}_28.png&quot;/&gt;&lt;left val=&quot;252&quot;/&gt;&lt;top val=&quot;123&quot;/&gt;&lt;width val=&quot;169&quot;/&gt;&lt;height val=&quot;121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2606059-27B6-4CF5-8EF9-2F7450F352D8}_28.png&quot;/&gt;&lt;left val=&quot;528&quot;/&gt;&lt;top val=&quot;126&quot;/&gt;&lt;width val=&quot;157&quot;/&gt;&lt;height val=&quot;121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7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70D824C8-8B39-4F06-876A-FBBF2FAC3270}_28.png&quot;/&gt;&lt;left val=&quot;252&quot;/&gt;&lt;top val=&quot;123&quot;/&gt;&lt;width val=&quot;169&quot;/&gt;&lt;height val=&quot;121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7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70D824C8-8B39-4F06-876A-FBBF2FAC3270}_28.png&quot;/&gt;&lt;left val=&quot;252&quot;/&gt;&lt;top val=&quot;123&quot;/&gt;&lt;width val=&quot;169&quot;/&gt;&lt;height val=&quot;121&quot;/&gt;&lt;hasText val=&quot;1&quot;/&gt;&lt;/Image&gt;&lt;/ThreeDShapeInfo&gt;"/>
</p:tagLst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3302</TotalTime>
  <Words>495</Words>
  <Application>Microsoft Office PowerPoint</Application>
  <PresentationFormat>On-screen Show (4:3)</PresentationFormat>
  <Paragraphs>207</Paragraphs>
  <Slides>28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UTM Isadora</vt:lpstr>
      <vt:lpstr>Times New Roman</vt:lpstr>
      <vt:lpstr>Diseño predeterminado</vt:lpstr>
      <vt:lpstr>PowerPoint Presentation</vt:lpstr>
      <vt:lpstr>Hát: Múa cho mẹ xem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</vt:lpstr>
      <vt:lpstr>Mẹ vừa đi ra ngoài thì bạn Đông cảm thấy như thế nào? </vt:lpstr>
      <vt:lpstr>Mẹ vừa đi ra ngoài thì bạn Đông cảm thấy như thế nào? </vt:lpstr>
      <vt:lpstr>Bạn Đông đã làm gì?</vt:lpstr>
      <vt:lpstr>Bạn Đông đã làm gì?</vt:lpstr>
      <vt:lpstr>Bạn Đông đếm đến 3 mà mẹ vẫn chưa về thì bạn ấy đã làm gì để đỡ nhớ mẹ?</vt:lpstr>
      <vt:lpstr>Bạn Đông đếm đến 3 mà mẹ vẫn chưa về thì bạn ấy đã làm gì để đỡ nhớ mẹ?</vt:lpstr>
      <vt:lpstr>Bạn Đông đã vẽ và thể hiện tình cảm như thế nào qua chân dung đó?</vt:lpstr>
      <vt:lpstr>Bạn Đông đã vẽ và thể hiện tình cảm như thế nào qua chân dung đó?</vt:lpstr>
      <vt:lpstr>Khi bạn Đông vừa vẽ xong mắt và  đôi môi của mẹ thì niềm vui nào lại đến với bạn?</vt:lpstr>
      <vt:lpstr>Khi bạn Đông vừa vẽ xong mắt và  đôi môi của mẹ thì niềm vui nào lại đến với bạn?</vt:lpstr>
      <vt:lpstr>Khi gặp mẹ thì bạn Đông đã nói gì và làm gì để thể hiện tình cảm của mình đối với mẹ ? </vt:lpstr>
      <vt:lpstr>Cô kể lần 3: sử dụng sa bàn</vt:lpstr>
      <vt:lpstr>Vận động: Mẹ hãy nắm chặt tay con đi</vt:lpstr>
      <vt:lpstr>PowerPoint Presentation</vt:lpstr>
      <vt:lpstr>PowerPoint Presentation</vt:lpstr>
      <vt:lpstr>TRÒ CHƠI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Techsi.vn</cp:lastModifiedBy>
  <cp:revision>519</cp:revision>
  <dcterms:created xsi:type="dcterms:W3CDTF">2010-05-23T14:28:12Z</dcterms:created>
  <dcterms:modified xsi:type="dcterms:W3CDTF">2023-12-07T03:55:52Z</dcterms:modified>
</cp:coreProperties>
</file>