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4" r:id="rId2"/>
    <p:sldId id="290" r:id="rId3"/>
    <p:sldId id="268" r:id="rId4"/>
    <p:sldId id="276" r:id="rId5"/>
    <p:sldId id="265" r:id="rId6"/>
    <p:sldId id="286" r:id="rId7"/>
    <p:sldId id="282" r:id="rId8"/>
    <p:sldId id="278" r:id="rId9"/>
    <p:sldId id="280" r:id="rId10"/>
    <p:sldId id="275" r:id="rId11"/>
    <p:sldId id="279" r:id="rId12"/>
    <p:sldId id="281" r:id="rId13"/>
    <p:sldId id="287" r:id="rId14"/>
    <p:sldId id="288" r:id="rId15"/>
    <p:sldId id="277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44" autoAdjust="0"/>
    <p:restoredTop sz="94660"/>
  </p:normalViewPr>
  <p:slideViewPr>
    <p:cSldViewPr>
      <p:cViewPr>
        <p:scale>
          <a:sx n="60" d="100"/>
          <a:sy n="60" d="100"/>
        </p:scale>
        <p:origin x="2184" y="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BA9DF-01E7-404B-ABCE-AC79FB32DBF4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B8D51-BEB9-42FD-8B32-4C0E78C825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49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73C83BD-ADFD-4A88-A7C6-FE256D43B4C3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0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E6550-D28E-4BB4-AC0B-CDC4FDAE2018}" type="datetimeFigureOut">
              <a:rPr lang="en-US"/>
              <a:pPr>
                <a:defRPr/>
              </a:pPr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AF1B1-6A1B-4EC7-91D8-A37776252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C5466-F9C1-46F1-8BE0-A11B42E11B4E}" type="datetimeFigureOut">
              <a:rPr lang="en-US"/>
              <a:pPr>
                <a:defRPr/>
              </a:pPr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BE6B9-FDC0-4BFF-8462-85D8EF183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1C5FC-7677-43D9-A769-FD6C40C4D6D7}" type="datetimeFigureOut">
              <a:rPr lang="en-US"/>
              <a:pPr>
                <a:defRPr/>
              </a:pPr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1D5DC-1FE7-4EE4-946B-F8A162A9F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9D161-7F82-4ACC-81F8-7B60C952DE5A}" type="datetimeFigureOut">
              <a:rPr lang="en-US"/>
              <a:pPr>
                <a:defRPr/>
              </a:pPr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3EDC-E2AF-45EA-BF66-4513CC489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DBCE7-6D62-4897-821C-0C27474B0923}" type="datetimeFigureOut">
              <a:rPr lang="en-US"/>
              <a:pPr>
                <a:defRPr/>
              </a:pPr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55E79-62A4-4FF4-A96C-472B6D0E31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E2FF5-154D-4CEE-920E-28672CADBB2B}" type="datetimeFigureOut">
              <a:rPr lang="en-US"/>
              <a:pPr>
                <a:defRPr/>
              </a:pPr>
              <a:t>12/14/2023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CBC06-68A8-473E-9B0A-348E14857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C05FF-AA1D-4ACF-961A-E7200398EE20}" type="datetimeFigureOut">
              <a:rPr lang="en-US"/>
              <a:pPr>
                <a:defRPr/>
              </a:pPr>
              <a:t>12/14/2023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151A6-796E-4BE6-A15B-7CAE6177C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E813A-DFA2-43D4-A66B-C43B18292D70}" type="datetimeFigureOut">
              <a:rPr lang="en-US"/>
              <a:pPr>
                <a:defRPr/>
              </a:pPr>
              <a:t>12/14/2023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E621A-10FF-4A2C-B65E-7E0389F9E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35013-80A2-498A-A7F7-4B2B7D84E887}" type="datetimeFigureOut">
              <a:rPr lang="en-US"/>
              <a:pPr>
                <a:defRPr/>
              </a:pPr>
              <a:t>12/14/2023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67361-D9ED-4C78-9290-0130800DF4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75602-938F-4F8C-8904-DE6662734B80}" type="datetimeFigureOut">
              <a:rPr lang="en-US"/>
              <a:pPr>
                <a:defRPr/>
              </a:pPr>
              <a:t>12/14/2023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7571A-C982-45D3-BEE3-6871A471B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B6435-BABB-45D2-BF06-193C2BFBC702}" type="datetimeFigureOut">
              <a:rPr lang="en-US"/>
              <a:pPr>
                <a:defRPr/>
              </a:pPr>
              <a:t>12/14/2023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A595-3274-4760-A585-C8E332F49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1582B1-5FBD-4ECA-B94D-CC99ED0C092B}" type="datetimeFigureOut">
              <a:rPr lang="en-US"/>
              <a:pPr>
                <a:defRPr/>
              </a:pPr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9A2FC0-9EB0-4C73-90BE-E61A6DB1A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4.jpeg"/><Relationship Id="rId5" Type="http://schemas.openxmlformats.org/officeDocument/2006/relationships/image" Target="../media/image6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4.jpeg"/><Relationship Id="rId5" Type="http://schemas.openxmlformats.org/officeDocument/2006/relationships/image" Target="../media/image6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18" Type="http://schemas.openxmlformats.org/officeDocument/2006/relationships/image" Target="../media/image17.jpeg"/><Relationship Id="rId3" Type="http://schemas.openxmlformats.org/officeDocument/2006/relationships/slide" Target="slide4.xml"/><Relationship Id="rId7" Type="http://schemas.openxmlformats.org/officeDocument/2006/relationships/image" Target="../media/image6.png"/><Relationship Id="rId12" Type="http://schemas.openxmlformats.org/officeDocument/2006/relationships/image" Target="../media/image11.emf"/><Relationship Id="rId17" Type="http://schemas.openxmlformats.org/officeDocument/2006/relationships/image" Target="../media/image16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.emf"/><Relationship Id="rId20" Type="http://schemas.openxmlformats.org/officeDocument/2006/relationships/image" Target="../media/image19.png"/><Relationship Id="rId1" Type="http://schemas.openxmlformats.org/officeDocument/2006/relationships/audio" Target="file:///F:\PHONG%20CHONG%20MA%20TUY%20HIV%20-%20AIDS%20(%20Thanh%20pho)%202008-2009\TRUYEN%20THONG%20MA%20TUY\Mo%20uoc%20ngay%20mai.mp3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emf"/><Relationship Id="rId5" Type="http://schemas.openxmlformats.org/officeDocument/2006/relationships/image" Target="../media/image4.png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19" Type="http://schemas.openxmlformats.org/officeDocument/2006/relationships/image" Target="../media/image18.png"/><Relationship Id="rId4" Type="http://schemas.openxmlformats.org/officeDocument/2006/relationships/image" Target="../media/image3.gi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jpeg"/><Relationship Id="rId5" Type="http://schemas.openxmlformats.org/officeDocument/2006/relationships/image" Target="../media/image20.pn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hình nề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8"/>
          <p:cNvSpPr txBox="1">
            <a:spLocks noChangeArrowheads="1"/>
          </p:cNvSpPr>
          <p:nvPr/>
        </p:nvSpPr>
        <p:spPr bwMode="auto">
          <a:xfrm>
            <a:off x="571500" y="103642"/>
            <a:ext cx="8001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smtClean="0">
                <a:solidFill>
                  <a:srgbClr val="CC0000"/>
                </a:solidFill>
              </a:rPr>
              <a:t>UBND QUẬN LONG BIÊN</a:t>
            </a:r>
            <a:endParaRPr lang="en-US" sz="2400" smtClean="0">
              <a:solidFill>
                <a:srgbClr val="CC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US" sz="2400" b="1" smtClean="0">
                <a:solidFill>
                  <a:srgbClr val="CC0000"/>
                </a:solidFill>
                <a:latin typeface="Arial" charset="0"/>
              </a:rPr>
              <a:t>TRƯỜNG </a:t>
            </a:r>
            <a:r>
              <a:rPr lang="en-US" sz="2400" b="1" dirty="0">
                <a:solidFill>
                  <a:srgbClr val="CC0000"/>
                </a:solidFill>
                <a:latin typeface="Arial" charset="0"/>
              </a:rPr>
              <a:t>MẦM NON HOA SEN</a:t>
            </a:r>
          </a:p>
        </p:txBody>
      </p:sp>
      <p:pic>
        <p:nvPicPr>
          <p:cNvPr id="5124" name="Picture 9" descr="logo truo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00413" y="1375201"/>
            <a:ext cx="266700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 Box 16"/>
          <p:cNvSpPr txBox="1">
            <a:spLocks noChangeArrowheads="1"/>
          </p:cNvSpPr>
          <p:nvPr/>
        </p:nvSpPr>
        <p:spPr bwMode="auto">
          <a:xfrm>
            <a:off x="0" y="3112604"/>
            <a:ext cx="9144000" cy="204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800" b="1" dirty="0" smtClean="0">
              <a:solidFill>
                <a:srgbClr val="CC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CC0000"/>
                </a:solidFill>
                <a:latin typeface="Arial" charset="0"/>
              </a:rPr>
              <a:t>LĨNH </a:t>
            </a:r>
            <a:r>
              <a:rPr lang="en-US" sz="2800" b="1" dirty="0">
                <a:solidFill>
                  <a:srgbClr val="CC0000"/>
                </a:solidFill>
                <a:latin typeface="Arial" charset="0"/>
              </a:rPr>
              <a:t>VỰC PHÁT TRIỂN NHẬN THỨC</a:t>
            </a: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CC0000"/>
                </a:solidFill>
                <a:latin typeface="Arial" charset="0"/>
              </a:rPr>
              <a:t>NHẬN BIÊT </a:t>
            </a:r>
            <a:r>
              <a:rPr lang="en-US" sz="2000" b="1" dirty="0" smtClean="0">
                <a:solidFill>
                  <a:srgbClr val="CC0000"/>
                </a:solidFill>
              </a:rPr>
              <a:t>CON GÀ TRỐNG – CON VỊT</a:t>
            </a:r>
            <a:endParaRPr lang="en-US" sz="1600" b="1" dirty="0">
              <a:solidFill>
                <a:srgbClr val="CC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CC0000"/>
                </a:solidFill>
              </a:rPr>
              <a:t>LỨA TUỔI: NHÀ </a:t>
            </a:r>
            <a:r>
              <a:rPr lang="en-US" b="1" smtClean="0">
                <a:solidFill>
                  <a:srgbClr val="CC0000"/>
                </a:solidFill>
              </a:rPr>
              <a:t>TRẺ </a:t>
            </a:r>
            <a:r>
              <a:rPr lang="en-US" b="1" smtClean="0">
                <a:solidFill>
                  <a:srgbClr val="CC0000"/>
                </a:solidFill>
              </a:rPr>
              <a:t>24 - </a:t>
            </a:r>
            <a:r>
              <a:rPr lang="en-US" b="1" dirty="0" smtClean="0">
                <a:solidFill>
                  <a:srgbClr val="CC0000"/>
                </a:solidFill>
              </a:rPr>
              <a:t>36 THÁNG</a:t>
            </a:r>
            <a:endParaRPr lang="en-US" b="1" dirty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5126" name="WordArt 20"/>
          <p:cNvSpPr>
            <a:spLocks noChangeArrowheads="1" noChangeShapeType="1" noTextEdit="1"/>
          </p:cNvSpPr>
          <p:nvPr/>
        </p:nvSpPr>
        <p:spPr bwMode="auto">
          <a:xfrm>
            <a:off x="1066800" y="5943600"/>
            <a:ext cx="4162425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5127" name="Text Box 24"/>
          <p:cNvSpPr txBox="1">
            <a:spLocks noChangeArrowheads="1"/>
          </p:cNvSpPr>
          <p:nvPr/>
        </p:nvSpPr>
        <p:spPr bwMode="auto">
          <a:xfrm>
            <a:off x="1752600" y="5410200"/>
            <a:ext cx="411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ransition spd="slow" advTm="38650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_fi" descr="85956167rn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439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0" y="6232342"/>
            <a:ext cx="6381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176338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l_fi" descr="85956167rn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DSC_011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5013" y="0"/>
            <a:ext cx="45989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176338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DSC_011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363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0" y="6232342"/>
            <a:ext cx="6381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176338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590800" y="2438400"/>
            <a:ext cx="433625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</a:p>
          <a:p>
            <a:pPr algn="ctr"/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176338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09800" y="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chơi:Tìm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chuồng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176338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WordArt 4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en-US" sz="3600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KÍNH C CHÚC BAN GIÁM KHẢO MẠNH KHỎE!</a:t>
            </a:r>
            <a:endParaRPr lang="en-US" sz="3600" b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"/>
              <a:cs typeface="Arial"/>
            </a:endParaRPr>
          </a:p>
        </p:txBody>
      </p:sp>
      <p:sp>
        <p:nvSpPr>
          <p:cNvPr id="31746" name="WordArt 5"/>
          <p:cNvSpPr>
            <a:spLocks noChangeArrowheads="1" noChangeShapeType="1" noTextEdit="1"/>
          </p:cNvSpPr>
          <p:nvPr/>
        </p:nvSpPr>
        <p:spPr bwMode="auto">
          <a:xfrm>
            <a:off x="-533400" y="3200400"/>
            <a:ext cx="8839200" cy="2743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vi-VN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"/>
                <a:cs typeface="Arial"/>
              </a:rPr>
              <a:t>Xin chân thành cảm ơn!</a:t>
            </a:r>
            <a:endParaRPr lang="en-US" sz="36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Arial"/>
              <a:cs typeface="Arial"/>
            </a:endParaRPr>
          </a:p>
        </p:txBody>
      </p:sp>
      <p:pic>
        <p:nvPicPr>
          <p:cNvPr id="62470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6232342"/>
            <a:ext cx="6381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7" descr="1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6408738"/>
            <a:ext cx="533400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8" descr="14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57600" y="6364288"/>
            <a:ext cx="56197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9" descr="19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86800" y="6473825"/>
            <a:ext cx="4572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10" descr="1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6410325"/>
            <a:ext cx="5334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11" descr="14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39000" y="6364288"/>
            <a:ext cx="56197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12" descr="15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57600" y="1905000"/>
            <a:ext cx="1608138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13" descr="1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10600" y="0"/>
            <a:ext cx="53340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14" descr="1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53340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624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47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AutoShape 2">
            <a:hlinkClick r:id="rId3" action="ppaction://hlinksldjump"/>
          </p:cNvPr>
          <p:cNvSpPr>
            <a:spLocks noEditPoints="1" noChangeArrowheads="1"/>
          </p:cNvSpPr>
          <p:nvPr/>
        </p:nvSpPr>
        <p:spPr bwMode="auto">
          <a:xfrm rot="-936315">
            <a:off x="8458200" y="1219200"/>
            <a:ext cx="503238" cy="12239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6D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 sz="1000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grpSp>
        <p:nvGrpSpPr>
          <p:cNvPr id="5" name="Group 84"/>
          <p:cNvGrpSpPr>
            <a:grpSpLocks/>
          </p:cNvGrpSpPr>
          <p:nvPr/>
        </p:nvGrpSpPr>
        <p:grpSpPr bwMode="auto">
          <a:xfrm rot="10800000">
            <a:off x="44450" y="4029075"/>
            <a:ext cx="2884488" cy="2838450"/>
            <a:chOff x="3936" y="-15"/>
            <a:chExt cx="1817" cy="1788"/>
          </a:xfrm>
        </p:grpSpPr>
        <p:pic>
          <p:nvPicPr>
            <p:cNvPr id="22586" name="Picture 85" descr="hoa-hong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87" name="Picture 86" descr="hoa-day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88" name="Picture 87" descr="hoa-day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80"/>
          <p:cNvGrpSpPr>
            <a:grpSpLocks/>
          </p:cNvGrpSpPr>
          <p:nvPr/>
        </p:nvGrpSpPr>
        <p:grpSpPr bwMode="auto">
          <a:xfrm rot="5400000">
            <a:off x="6325394" y="3996532"/>
            <a:ext cx="2884487" cy="2838450"/>
            <a:chOff x="3936" y="-15"/>
            <a:chExt cx="1817" cy="1788"/>
          </a:xfrm>
        </p:grpSpPr>
        <p:pic>
          <p:nvPicPr>
            <p:cNvPr id="22583" name="Picture 81" descr="hoa-hong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84" name="Picture 82" descr="hoa-day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85" name="Picture 83" descr="hoa-day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533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 eaLnBrk="1" hangingPunct="1"/>
            <a:endParaRPr lang="vi-VN" altLang="en-US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9885" name="AutoShape 13"/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86" name="AutoShape 14"/>
          <p:cNvSpPr>
            <a:spLocks noChangeArrowheads="1"/>
          </p:cNvSpPr>
          <p:nvPr/>
        </p:nvSpPr>
        <p:spPr bwMode="auto">
          <a:xfrm>
            <a:off x="8001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87" name="AutoShape 15"/>
          <p:cNvSpPr>
            <a:spLocks noChangeArrowheads="1"/>
          </p:cNvSpPr>
          <p:nvPr/>
        </p:nvSpPr>
        <p:spPr bwMode="auto">
          <a:xfrm>
            <a:off x="2246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9888" name="AutoShape 16"/>
          <p:cNvSpPr>
            <a:spLocks noChangeArrowheads="1"/>
          </p:cNvSpPr>
          <p:nvPr/>
        </p:nvSpPr>
        <p:spPr bwMode="auto">
          <a:xfrm>
            <a:off x="8305800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9889" name="AutoShape 17"/>
          <p:cNvSpPr>
            <a:spLocks noChangeArrowheads="1"/>
          </p:cNvSpPr>
          <p:nvPr/>
        </p:nvSpPr>
        <p:spPr bwMode="auto">
          <a:xfrm>
            <a:off x="7696200" y="5943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890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2895600" y="5638800"/>
            <a:ext cx="5133975" cy="835025"/>
            <a:chOff x="4200" y="1980"/>
            <a:chExt cx="6675" cy="1425"/>
          </a:xfrm>
        </p:grpSpPr>
        <p:sp>
          <p:nvSpPr>
            <p:cNvPr id="2" name="Freeform 20"/>
            <p:cNvSpPr>
              <a:spLocks/>
            </p:cNvSpPr>
            <p:nvPr/>
          </p:nvSpPr>
          <p:spPr bwMode="auto">
            <a:xfrm>
              <a:off x="4200" y="1980"/>
              <a:ext cx="6661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10000">
                <a:solidFill>
                  <a:srgbClr val="000000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3" name="Freeform 21"/>
            <p:cNvSpPr>
              <a:spLocks/>
            </p:cNvSpPr>
            <p:nvPr/>
          </p:nvSpPr>
          <p:spPr bwMode="auto">
            <a:xfrm>
              <a:off x="4200" y="2319"/>
              <a:ext cx="6661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10000">
                <a:solidFill>
                  <a:srgbClr val="000000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4" name="Freeform 22"/>
            <p:cNvSpPr>
              <a:spLocks/>
            </p:cNvSpPr>
            <p:nvPr/>
          </p:nvSpPr>
          <p:spPr bwMode="auto">
            <a:xfrm>
              <a:off x="4200" y="2487"/>
              <a:ext cx="6661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10000">
                <a:solidFill>
                  <a:srgbClr val="000000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1553" name="Freeform 23"/>
            <p:cNvSpPr>
              <a:spLocks/>
            </p:cNvSpPr>
            <p:nvPr/>
          </p:nvSpPr>
          <p:spPr bwMode="auto">
            <a:xfrm>
              <a:off x="4200" y="2655"/>
              <a:ext cx="6661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63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10000">
                <a:solidFill>
                  <a:srgbClr val="000000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1554" name="Freeform 24"/>
            <p:cNvSpPr>
              <a:spLocks/>
            </p:cNvSpPr>
            <p:nvPr/>
          </p:nvSpPr>
          <p:spPr bwMode="auto">
            <a:xfrm>
              <a:off x="4214" y="2148"/>
              <a:ext cx="6661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10000">
                <a:solidFill>
                  <a:srgbClr val="000000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pic>
        <p:nvPicPr>
          <p:cNvPr id="79898" name="Picture 26" descr="Not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87950" y="5294313"/>
            <a:ext cx="541338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9899" name="Picture 27" descr="Not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077200" y="4953000"/>
            <a:ext cx="420688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9900" name="Picture 28" descr="Not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43200" y="5257800"/>
            <a:ext cx="436563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9901" name="Picture 29" descr="Not 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05600" y="5522913"/>
            <a:ext cx="541338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9902" name="Picture 30" descr="Not 1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943600" y="5403850"/>
            <a:ext cx="45085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9903" name="Picture 31" descr="Not 1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352800" y="5105400"/>
            <a:ext cx="43497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9904" name="Picture 32" descr="Not 1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495800" y="5181600"/>
            <a:ext cx="388938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9905" name="Picture 33" descr="Not 16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543800" y="5410200"/>
            <a:ext cx="446088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9906" name="Picture 34" descr="Not 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33800" y="5410200"/>
            <a:ext cx="5016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2550" name="Rectangle 3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 eaLnBrk="1" hangingPunct="1"/>
            <a:endParaRPr lang="vi-VN" altLang="en-US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9908" name="AutoShape 36"/>
          <p:cNvSpPr>
            <a:spLocks noChangeArrowheads="1"/>
          </p:cNvSpPr>
          <p:nvPr/>
        </p:nvSpPr>
        <p:spPr bwMode="auto">
          <a:xfrm>
            <a:off x="322263" y="56642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909" name="AutoShape 37"/>
          <p:cNvSpPr>
            <a:spLocks noChangeArrowheads="1"/>
          </p:cNvSpPr>
          <p:nvPr/>
        </p:nvSpPr>
        <p:spPr bwMode="auto">
          <a:xfrm>
            <a:off x="8153400" y="5334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910" name="AutoShape 38"/>
          <p:cNvSpPr>
            <a:spLocks noChangeArrowheads="1"/>
          </p:cNvSpPr>
          <p:nvPr/>
        </p:nvSpPr>
        <p:spPr bwMode="auto">
          <a:xfrm>
            <a:off x="8458200" y="41910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9911" name="AutoShape 39"/>
          <p:cNvSpPr>
            <a:spLocks noChangeArrowheads="1"/>
          </p:cNvSpPr>
          <p:nvPr/>
        </p:nvSpPr>
        <p:spPr bwMode="auto">
          <a:xfrm>
            <a:off x="7848600" y="60960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912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52400" y="68580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6" name="Picture 50"/>
          <p:cNvPicPr>
            <a:picLocks noChangeAspect="1" noChangeArrowheads="1"/>
          </p:cNvPicPr>
          <p:nvPr/>
        </p:nvPicPr>
        <p:blipFill>
          <a:blip r:embed="rId16">
            <a:lum bright="18000" contrast="42000"/>
          </a:blip>
          <a:srcRect/>
          <a:stretch>
            <a:fillRect/>
          </a:stretch>
        </p:blipFill>
        <p:spPr bwMode="auto">
          <a:xfrm rot="-5400000">
            <a:off x="-2670968" y="2670968"/>
            <a:ext cx="5810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7" name="Picture 51"/>
          <p:cNvPicPr>
            <a:picLocks noChangeAspect="1" noChangeArrowheads="1"/>
          </p:cNvPicPr>
          <p:nvPr/>
        </p:nvPicPr>
        <p:blipFill>
          <a:blip r:embed="rId16">
            <a:lum bright="18000" contrast="42000"/>
          </a:blip>
          <a:srcRect/>
          <a:stretch>
            <a:fillRect/>
          </a:stretch>
        </p:blipFill>
        <p:spPr bwMode="auto">
          <a:xfrm rot="-5400000">
            <a:off x="5889625" y="2786063"/>
            <a:ext cx="6040438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8" name="Picture 52"/>
          <p:cNvPicPr>
            <a:picLocks noChangeAspect="1" noChangeArrowheads="1"/>
          </p:cNvPicPr>
          <p:nvPr/>
        </p:nvPicPr>
        <p:blipFill>
          <a:blip r:embed="rId16">
            <a:lum bright="18000" contrast="42000"/>
          </a:blip>
          <a:srcRect/>
          <a:stretch>
            <a:fillRect/>
          </a:stretch>
        </p:blipFill>
        <p:spPr bwMode="auto">
          <a:xfrm>
            <a:off x="457200" y="6248400"/>
            <a:ext cx="830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9" name="Picture 53" descr="flower006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 rot="-8615374">
            <a:off x="8153400" y="-171450"/>
            <a:ext cx="99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60" name="Picture 54" descr="flower006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 rot="9140001">
            <a:off x="0" y="0"/>
            <a:ext cx="99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61" name="Picture 55" descr="flower006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 rot="3730425">
            <a:off x="304800" y="5791200"/>
            <a:ext cx="99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62" name="Picture 56" descr="flower006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153400" y="5867400"/>
            <a:ext cx="99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63" name="Picture 57"/>
          <p:cNvPicPr>
            <a:picLocks noChangeAspect="1" noChangeArrowheads="1"/>
          </p:cNvPicPr>
          <p:nvPr/>
        </p:nvPicPr>
        <p:blipFill>
          <a:blip r:embed="rId16">
            <a:lum bright="18000" contrast="42000"/>
          </a:blip>
          <a:srcRect/>
          <a:stretch>
            <a:fillRect/>
          </a:stretch>
        </p:blipFill>
        <p:spPr bwMode="auto">
          <a:xfrm>
            <a:off x="457200" y="0"/>
            <a:ext cx="830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931" name="AutoShape 59"/>
          <p:cNvSpPr>
            <a:spLocks noChangeArrowheads="1"/>
          </p:cNvSpPr>
          <p:nvPr/>
        </p:nvSpPr>
        <p:spPr bwMode="auto">
          <a:xfrm>
            <a:off x="3810000" y="1676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9932" name="AutoShape 60"/>
          <p:cNvSpPr>
            <a:spLocks noChangeArrowheads="1"/>
          </p:cNvSpPr>
          <p:nvPr/>
        </p:nvSpPr>
        <p:spPr bwMode="auto">
          <a:xfrm>
            <a:off x="2438400" y="914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9933" name="AutoShape 61"/>
          <p:cNvSpPr>
            <a:spLocks noChangeArrowheads="1"/>
          </p:cNvSpPr>
          <p:nvPr/>
        </p:nvSpPr>
        <p:spPr bwMode="auto">
          <a:xfrm>
            <a:off x="3048000" y="3048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9934" name="AutoShape 62"/>
          <p:cNvSpPr>
            <a:spLocks noChangeArrowheads="1"/>
          </p:cNvSpPr>
          <p:nvPr/>
        </p:nvSpPr>
        <p:spPr bwMode="auto">
          <a:xfrm>
            <a:off x="1752600" y="5334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smtClean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22568" name="Picture 63"/>
          <p:cNvPicPr>
            <a:picLocks noChangeAspect="1" noChangeArrowheads="1"/>
          </p:cNvPicPr>
          <p:nvPr/>
        </p:nvPicPr>
        <p:blipFill>
          <a:blip r:embed="rId16">
            <a:lum bright="18000" contrast="42000"/>
          </a:blip>
          <a:srcRect/>
          <a:stretch>
            <a:fillRect/>
          </a:stretch>
        </p:blipFill>
        <p:spPr bwMode="auto">
          <a:xfrm>
            <a:off x="838200" y="0"/>
            <a:ext cx="830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936" name="AutoShape 64"/>
          <p:cNvSpPr>
            <a:spLocks noChangeArrowheads="1"/>
          </p:cNvSpPr>
          <p:nvPr/>
        </p:nvSpPr>
        <p:spPr bwMode="auto">
          <a:xfrm>
            <a:off x="1676400" y="14478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9937" name="AutoShape 65"/>
          <p:cNvSpPr>
            <a:spLocks noChangeArrowheads="1"/>
          </p:cNvSpPr>
          <p:nvPr/>
        </p:nvSpPr>
        <p:spPr bwMode="auto">
          <a:xfrm>
            <a:off x="457200" y="25908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938" name="AutoShape 66"/>
          <p:cNvSpPr>
            <a:spLocks noChangeArrowheads="1"/>
          </p:cNvSpPr>
          <p:nvPr/>
        </p:nvSpPr>
        <p:spPr bwMode="auto">
          <a:xfrm>
            <a:off x="8077200" y="25908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72" name="WordArt 67"/>
          <p:cNvSpPr>
            <a:spLocks noChangeArrowheads="1" noChangeShapeType="1" noTextEdit="1"/>
          </p:cNvSpPr>
          <p:nvPr/>
        </p:nvSpPr>
        <p:spPr bwMode="auto">
          <a:xfrm>
            <a:off x="411163" y="3232150"/>
            <a:ext cx="8470900" cy="1350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HÁT : CON GÀ TRỐNG!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2573" name="Picture 69" descr="flower006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153400" y="5715000"/>
            <a:ext cx="99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74" name="Picture 1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750" y="3175"/>
            <a:ext cx="1135063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75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76" name="Audio 4">
            <a:hlinkClick r:id="" action="ppaction://media"/>
          </p:cNvPr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31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9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79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79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9" presetClass="entr" presetSubtype="1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9" presetClass="entr" presetSubtype="1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79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79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9" presetClass="entr" presetSubtype="1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79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79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9" presetClass="entr" presetSubtype="1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79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0" fill="hold"/>
                                        <p:tgtEl>
                                          <p:spTgt spid="79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9" presetClass="entr" presetSubtype="1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79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79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0" fill="hold"/>
                                        <p:tgtEl>
                                          <p:spTgt spid="79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0" fill="hold"/>
                                        <p:tgtEl>
                                          <p:spTgt spid="79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9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9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9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9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9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9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9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9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9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9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9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9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9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9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9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9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9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9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9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9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9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9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9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9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9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9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9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9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79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9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9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9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9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9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9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9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9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9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9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9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7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4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890"/>
                </p:tgtEl>
              </p:cMediaNode>
            </p:audio>
            <p:audio>
              <p:cMediaNode>
                <p:cTn id="145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912"/>
                </p:tgtEl>
              </p:cMediaNode>
            </p:audio>
          </p:childTnLst>
        </p:cTn>
      </p:par>
    </p:tnLst>
    <p:bldLst>
      <p:bldP spid="79887" grpId="0" animBg="1"/>
      <p:bldP spid="79888" grpId="0" animBg="1"/>
      <p:bldP spid="79910" grpId="0" animBg="1"/>
      <p:bldP spid="79931" grpId="0" animBg="1"/>
      <p:bldP spid="79932" grpId="0" animBg="1"/>
      <p:bldP spid="79933" grpId="0" animBg="1"/>
      <p:bldP spid="79934" grpId="0" animBg="1"/>
      <p:bldP spid="799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NG GA GAY HAY NHAT Tiếng Gà gáy buổi sáng Tiếng gà gáy bá đạo nhất tôi từng nghe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il_fi" descr="85956167rn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7686" y="-19050"/>
            <a:ext cx="9372600" cy="6877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1295400" y="0"/>
            <a:ext cx="1981200" cy="1600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Callout 7"/>
          <p:cNvSpPr/>
          <p:nvPr/>
        </p:nvSpPr>
        <p:spPr>
          <a:xfrm>
            <a:off x="3886200" y="0"/>
            <a:ext cx="2438400" cy="914400"/>
          </a:xfrm>
          <a:prstGeom prst="wedgeEllipseCallout">
            <a:avLst>
              <a:gd name="adj1" fmla="val -98305"/>
              <a:gd name="adj2" fmla="val 4778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752600" y="5486400"/>
            <a:ext cx="3733800" cy="1600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Oval Callout 15"/>
          <p:cNvSpPr/>
          <p:nvPr/>
        </p:nvSpPr>
        <p:spPr>
          <a:xfrm>
            <a:off x="228600" y="4495800"/>
            <a:ext cx="2133600" cy="1066800"/>
          </a:xfrm>
          <a:prstGeom prst="wedgeEllipseCallout">
            <a:avLst>
              <a:gd name="adj1" fmla="val 78727"/>
              <a:gd name="adj2" fmla="val 8686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57200" y="4648200"/>
            <a:ext cx="1828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Chân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gà</a:t>
            </a:r>
            <a:endParaRPr lang="en-US" sz="32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267200" y="152400"/>
            <a:ext cx="1828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alibri" pitchFamily="34" charset="0"/>
              </a:rPr>
              <a:t>Đầu  gà</a:t>
            </a:r>
          </a:p>
        </p:txBody>
      </p:sp>
      <p:sp>
        <p:nvSpPr>
          <p:cNvPr id="21" name="Down Arrow 20"/>
          <p:cNvSpPr>
            <a:spLocks noChangeArrowheads="1"/>
          </p:cNvSpPr>
          <p:nvPr/>
        </p:nvSpPr>
        <p:spPr bwMode="auto">
          <a:xfrm rot="-3618486">
            <a:off x="1421606" y="483394"/>
            <a:ext cx="46038" cy="603250"/>
          </a:xfrm>
          <a:prstGeom prst="downArrow">
            <a:avLst>
              <a:gd name="adj1" fmla="val 50000"/>
              <a:gd name="adj2" fmla="val 49987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0" y="228600"/>
            <a:ext cx="1447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Calibri" pitchFamily="34" charset="0"/>
              </a:rPr>
              <a:t>Mỏ</a:t>
            </a:r>
            <a:r>
              <a:rPr lang="en-US" sz="2800" dirty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itchFamily="34" charset="0"/>
              </a:rPr>
              <a:t>gà</a:t>
            </a:r>
            <a:endParaRPr lang="en-US" sz="2800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23" name="Down Arrow 22"/>
          <p:cNvSpPr>
            <a:spLocks noChangeArrowheads="1"/>
          </p:cNvSpPr>
          <p:nvPr/>
        </p:nvSpPr>
        <p:spPr bwMode="auto">
          <a:xfrm rot="6906228" flipH="1">
            <a:off x="3249613" y="-125413"/>
            <a:ext cx="115888" cy="1585913"/>
          </a:xfrm>
          <a:prstGeom prst="downArrow">
            <a:avLst>
              <a:gd name="adj1" fmla="val 50000"/>
              <a:gd name="adj2" fmla="val 49988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886200" y="838200"/>
            <a:ext cx="1676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7030A0"/>
                </a:solidFill>
                <a:latin typeface="Calibri" pitchFamily="34" charset="0"/>
              </a:rPr>
              <a:t>Mào gà</a:t>
            </a:r>
          </a:p>
        </p:txBody>
      </p:sp>
      <p:pic>
        <p:nvPicPr>
          <p:cNvPr id="3" name="TIENG GA GAY HAY NHAT Tiếng Gà gáy buổi sáng Tiếng gà gáy bá đạo nhất tôi từng ng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81000" y="6213622"/>
            <a:ext cx="609600" cy="609600"/>
          </a:xfrm>
          <a:prstGeom prst="rect">
            <a:avLst/>
          </a:prstGeom>
        </p:spPr>
      </p:pic>
      <p:pic>
        <p:nvPicPr>
          <p:cNvPr id="18" name="Picture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533400" cy="39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 18"/>
          <p:cNvSpPr/>
          <p:nvPr/>
        </p:nvSpPr>
        <p:spPr>
          <a:xfrm>
            <a:off x="990600" y="1981200"/>
            <a:ext cx="3886200" cy="3251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457700" y="2514600"/>
            <a:ext cx="4457700" cy="3048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Callout 33"/>
          <p:cNvSpPr/>
          <p:nvPr/>
        </p:nvSpPr>
        <p:spPr>
          <a:xfrm>
            <a:off x="3400799" y="1473199"/>
            <a:ext cx="2692479" cy="783253"/>
          </a:xfrm>
          <a:prstGeom prst="wedgeEllipseCallout">
            <a:avLst>
              <a:gd name="adj1" fmla="val -44157"/>
              <a:gd name="adj2" fmla="val 1934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Callout 34"/>
          <p:cNvSpPr/>
          <p:nvPr/>
        </p:nvSpPr>
        <p:spPr>
          <a:xfrm>
            <a:off x="6938586" y="1981200"/>
            <a:ext cx="2360466" cy="916894"/>
          </a:xfrm>
          <a:prstGeom prst="wedgeEllipseCallout">
            <a:avLst>
              <a:gd name="adj1" fmla="val -64734"/>
              <a:gd name="adj2" fmla="val 13935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4995" y="1551815"/>
            <a:ext cx="1782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Thân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98722" y="2075249"/>
            <a:ext cx="1683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Đuôi</a:t>
            </a:r>
            <a:r>
              <a:rPr lang="en-US" sz="3200" dirty="0" smtClean="0"/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gà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-0.3331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680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680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6" grpId="0" animBg="1"/>
      <p:bldP spid="16" grpId="1" animBg="1"/>
      <p:bldP spid="17" grpId="0"/>
      <p:bldP spid="17" grpId="1"/>
      <p:bldP spid="20" grpId="0"/>
      <p:bldP spid="20" grpId="1"/>
      <p:bldP spid="21" grpId="0" animBg="1"/>
      <p:bldP spid="21" grpId="1" animBg="1"/>
      <p:bldP spid="22" grpId="0"/>
      <p:bldP spid="22" grpId="1"/>
      <p:bldP spid="23" grpId="0" animBg="1"/>
      <p:bldP spid="23" grpId="1" animBg="1"/>
      <p:bldP spid="24" grpId="0"/>
      <p:bldP spid="24" grpId="1"/>
      <p:bldP spid="19" grpId="0" animBg="1"/>
      <p:bldP spid="19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4" grpId="0"/>
      <p:bldP spid="4" grpId="1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DSC_011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767" y="-152400"/>
            <a:ext cx="9755157" cy="699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5631569" y="233115"/>
            <a:ext cx="3062461" cy="24883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4419600" y="0"/>
            <a:ext cx="1828800" cy="762000"/>
          </a:xfrm>
          <a:prstGeom prst="wedgeEllipseCallout">
            <a:avLst>
              <a:gd name="adj1" fmla="val 131475"/>
              <a:gd name="adj2" fmla="val 3724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429000" y="4800600"/>
            <a:ext cx="3733800" cy="1828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Callout 9"/>
          <p:cNvSpPr/>
          <p:nvPr/>
        </p:nvSpPr>
        <p:spPr>
          <a:xfrm>
            <a:off x="1023257" y="4348843"/>
            <a:ext cx="2743200" cy="1066800"/>
          </a:xfrm>
          <a:prstGeom prst="wedgeEllipseCallout">
            <a:avLst>
              <a:gd name="adj1" fmla="val 77116"/>
              <a:gd name="adj2" fmla="val 9151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Down Arrow 12"/>
          <p:cNvSpPr/>
          <p:nvPr/>
        </p:nvSpPr>
        <p:spPr>
          <a:xfrm rot="8958242">
            <a:off x="8043439" y="1934048"/>
            <a:ext cx="241056" cy="10452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743825" y="2514600"/>
            <a:ext cx="14001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Mỏ</a:t>
            </a:r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endParaRPr lang="en-US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ON VỊT - hình ảnh và tiếng kêu của con Vị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81000" y="6019800"/>
            <a:ext cx="609600" cy="609600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152400"/>
            <a:ext cx="1176338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2850106" y="1814522"/>
            <a:ext cx="5524500" cy="3352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4808" y="2057400"/>
            <a:ext cx="2419279" cy="1905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Callout 7"/>
          <p:cNvSpPr/>
          <p:nvPr/>
        </p:nvSpPr>
        <p:spPr>
          <a:xfrm>
            <a:off x="2812854" y="914400"/>
            <a:ext cx="2063946" cy="914400"/>
          </a:xfrm>
          <a:prstGeom prst="wedgeEllipseCallout">
            <a:avLst>
              <a:gd name="adj1" fmla="val 63253"/>
              <a:gd name="adj2" fmla="val 185576"/>
            </a:avLst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Callout 10"/>
          <p:cNvSpPr/>
          <p:nvPr/>
        </p:nvSpPr>
        <p:spPr>
          <a:xfrm>
            <a:off x="304800" y="1219200"/>
            <a:ext cx="1919308" cy="838200"/>
          </a:xfrm>
          <a:prstGeom prst="wedgeEllipseCallout">
            <a:avLst>
              <a:gd name="adj1" fmla="val 32070"/>
              <a:gd name="adj2" fmla="val 21722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8730" y="1391452"/>
            <a:ext cx="1476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Đuôi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vịt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96770" y="1144832"/>
            <a:ext cx="1453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Thân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vịt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4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522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9" grpId="0" animBg="1"/>
      <p:bldP spid="9" grpId="1" animBg="1"/>
      <p:bldP spid="10" grpId="0" animBg="1"/>
      <p:bldP spid="10" grpId="1" build="allAtOnce" animBg="1"/>
      <p:bldP spid="13" grpId="0" animBg="1"/>
      <p:bldP spid="13" grpId="1" animBg="1"/>
      <p:bldP spid="14" grpId="0"/>
      <p:bldP spid="14" grpId="1"/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  <p:bldP spid="15" grpId="0"/>
      <p:bldP spid="15" grpId="1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l_fi" descr="85956167rn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0600"/>
            <a:ext cx="4572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DSC_011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5013" y="990600"/>
            <a:ext cx="4598987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vịt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4"/>
          <p:cNvSpPr/>
          <p:nvPr/>
        </p:nvSpPr>
        <p:spPr>
          <a:xfrm>
            <a:off x="304800" y="990600"/>
            <a:ext cx="1752600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Oval 4"/>
          <p:cNvSpPr/>
          <p:nvPr/>
        </p:nvSpPr>
        <p:spPr>
          <a:xfrm>
            <a:off x="7010400" y="1371600"/>
            <a:ext cx="1905000" cy="190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Oval 4"/>
          <p:cNvSpPr/>
          <p:nvPr/>
        </p:nvSpPr>
        <p:spPr>
          <a:xfrm>
            <a:off x="5715000" y="5029200"/>
            <a:ext cx="2819400" cy="160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Oval 4"/>
          <p:cNvSpPr/>
          <p:nvPr/>
        </p:nvSpPr>
        <p:spPr>
          <a:xfrm>
            <a:off x="533400" y="5486400"/>
            <a:ext cx="2438400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Down Arrow 22"/>
          <p:cNvSpPr>
            <a:spLocks noChangeArrowheads="1"/>
          </p:cNvSpPr>
          <p:nvPr/>
        </p:nvSpPr>
        <p:spPr bwMode="auto">
          <a:xfrm rot="6906228" flipH="1">
            <a:off x="1801813" y="865187"/>
            <a:ext cx="115888" cy="1585913"/>
          </a:xfrm>
          <a:prstGeom prst="downArrow">
            <a:avLst>
              <a:gd name="adj1" fmla="val 50000"/>
              <a:gd name="adj2" fmla="val 49988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/>
            <a:endParaRPr lang="en-US"/>
          </a:p>
        </p:txBody>
      </p:sp>
      <p:sp>
        <p:nvSpPr>
          <p:cNvPr id="9" name="Down Arrow 22"/>
          <p:cNvSpPr>
            <a:spLocks noChangeArrowheads="1"/>
          </p:cNvSpPr>
          <p:nvPr/>
        </p:nvSpPr>
        <p:spPr bwMode="auto">
          <a:xfrm rot="6906228" flipH="1">
            <a:off x="8888413" y="2160587"/>
            <a:ext cx="115888" cy="1585913"/>
          </a:xfrm>
          <a:prstGeom prst="downArrow">
            <a:avLst>
              <a:gd name="adj1" fmla="val 50000"/>
              <a:gd name="adj2" fmla="val 49988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>
            <a:spLocks noChangeArrowheads="1"/>
          </p:cNvSpPr>
          <p:nvPr/>
        </p:nvSpPr>
        <p:spPr bwMode="auto">
          <a:xfrm rot="-3618486">
            <a:off x="507206" y="1321594"/>
            <a:ext cx="46038" cy="603250"/>
          </a:xfrm>
          <a:prstGeom prst="downArrow">
            <a:avLst>
              <a:gd name="adj1" fmla="val 50000"/>
              <a:gd name="adj2" fmla="val 49987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/>
            <a:endParaRPr lang="en-US"/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762000" cy="57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  <p:bldP spid="4" grpId="0" animBg="1"/>
      <p:bldP spid="6" grpId="0" animBg="1"/>
      <p:bldP spid="23" grpId="0" animBg="1"/>
      <p:bldP spid="9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4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14400" y="1905000"/>
            <a:ext cx="7338869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7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7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7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7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7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176338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n lợn.jpg"/>
          <p:cNvPicPr>
            <a:picLocks noChangeAspect="1"/>
          </p:cNvPicPr>
          <p:nvPr/>
        </p:nvPicPr>
        <p:blipFill>
          <a:blip r:embed="rId2"/>
          <a:srcRect l="4348" t="4348" r="6522" b="21739"/>
          <a:stretch>
            <a:fillRect/>
          </a:stretch>
        </p:blipFill>
        <p:spPr>
          <a:xfrm>
            <a:off x="0" y="3276600"/>
            <a:ext cx="4134971" cy="3429000"/>
          </a:xfrm>
          <a:prstGeom prst="rect">
            <a:avLst/>
          </a:prstGeom>
        </p:spPr>
      </p:pic>
      <p:pic>
        <p:nvPicPr>
          <p:cNvPr id="9" name="Picture 8" descr="con chó 3.jpg"/>
          <p:cNvPicPr>
            <a:picLocks noChangeAspect="1"/>
          </p:cNvPicPr>
          <p:nvPr/>
        </p:nvPicPr>
        <p:blipFill>
          <a:blip r:embed="rId3"/>
          <a:srcRect l="18282" t="6550" r="18872"/>
          <a:stretch>
            <a:fillRect/>
          </a:stretch>
        </p:blipFill>
        <p:spPr>
          <a:xfrm>
            <a:off x="0" y="0"/>
            <a:ext cx="4191000" cy="3261360"/>
          </a:xfrm>
          <a:prstGeom prst="rect">
            <a:avLst/>
          </a:prstGeom>
        </p:spPr>
      </p:pic>
      <p:pic>
        <p:nvPicPr>
          <p:cNvPr id="11" name="Picture 10" descr="con mèo.jpg"/>
          <p:cNvPicPr>
            <a:picLocks noChangeAspect="1"/>
          </p:cNvPicPr>
          <p:nvPr/>
        </p:nvPicPr>
        <p:blipFill>
          <a:blip r:embed="rId4"/>
          <a:srcRect l="8333" r="3333"/>
          <a:stretch>
            <a:fillRect/>
          </a:stretch>
        </p:blipFill>
        <p:spPr>
          <a:xfrm>
            <a:off x="4191000" y="0"/>
            <a:ext cx="4953000" cy="3208667"/>
          </a:xfrm>
          <a:prstGeom prst="rect">
            <a:avLst/>
          </a:prstGeom>
        </p:spPr>
      </p:pic>
      <p:pic>
        <p:nvPicPr>
          <p:cNvPr id="12" name="Picture 11" descr="con bò.jpg"/>
          <p:cNvPicPr>
            <a:picLocks noChangeAspect="1"/>
          </p:cNvPicPr>
          <p:nvPr/>
        </p:nvPicPr>
        <p:blipFill>
          <a:blip r:embed="rId5"/>
          <a:srcRect l="5833" r="7500"/>
          <a:stretch>
            <a:fillRect/>
          </a:stretch>
        </p:blipFill>
        <p:spPr>
          <a:xfrm>
            <a:off x="4343400" y="3352800"/>
            <a:ext cx="4800600" cy="3505200"/>
          </a:xfrm>
          <a:prstGeom prst="rect">
            <a:avLst/>
          </a:prstGeom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176338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270475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8"/>
          <p:cNvSpPr txBox="1">
            <a:spLocks noChangeArrowheads="1"/>
          </p:cNvSpPr>
          <p:nvPr/>
        </p:nvSpPr>
        <p:spPr bwMode="auto">
          <a:xfrm>
            <a:off x="2689225" y="3268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</p:txBody>
      </p:sp>
      <p:pic>
        <p:nvPicPr>
          <p:cNvPr id="6" name="Picture 5" descr="file-background-mam-non-psd-800x4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362200" y="198120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l_fi" descr="85956167rn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DSC_011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5013" y="0"/>
            <a:ext cx="45989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176338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84&quot;/&gt;&lt;/object&gt;&lt;object type=&quot;3&quot; unique_id=&quot;10005&quot;&gt;&lt;property id=&quot;20148&quot; value=&quot;5&quot;/&gt;&lt;property id=&quot;20300&quot; value=&quot;Slide 2&quot;/&gt;&lt;property id=&quot;20307&quot; value=&quot;290&quot;/&gt;&lt;/object&gt;&lt;object type=&quot;3&quot; unique_id=&quot;10006&quot;&gt;&lt;property id=&quot;20148&quot; value=&quot;5&quot;/&gt;&lt;property id=&quot;20300&quot; value=&quot;Slide 3&quot;/&gt;&lt;property id=&quot;20307&quot; value=&quot;268&quot;/&gt;&lt;/object&gt;&lt;object type=&quot;3&quot; unique_id=&quot;10007&quot;&gt;&lt;property id=&quot;20148&quot; value=&quot;5&quot;/&gt;&lt;property id=&quot;20300&quot; value=&quot;Slide 4&quot;/&gt;&lt;property id=&quot;20307&quot; value=&quot;276&quot;/&gt;&lt;/object&gt;&lt;object type=&quot;3&quot; unique_id=&quot;10008&quot;&gt;&lt;property id=&quot;20148&quot; value=&quot;5&quot;/&gt;&lt;property id=&quot;20300&quot; value=&quot;Slide 5&quot;/&gt;&lt;property id=&quot;20307&quot; value=&quot;265&quot;/&gt;&lt;/object&gt;&lt;object type=&quot;3&quot; unique_id=&quot;10009&quot;&gt;&lt;property id=&quot;20148&quot; value=&quot;5&quot;/&gt;&lt;property id=&quot;20300&quot; value=&quot;Slide 6&quot;/&gt;&lt;property id=&quot;20307&quot; value=&quot;286&quot;/&gt;&lt;/object&gt;&lt;object type=&quot;3&quot; unique_id=&quot;10010&quot;&gt;&lt;property id=&quot;20148&quot; value=&quot;5&quot;/&gt;&lt;property id=&quot;20300&quot; value=&quot;Slide 7&quot;/&gt;&lt;property id=&quot;20307&quot; value=&quot;282&quot;/&gt;&lt;/object&gt;&lt;object type=&quot;3&quot; unique_id=&quot;10011&quot;&gt;&lt;property id=&quot;20148&quot; value=&quot;5&quot;/&gt;&lt;property id=&quot;20300&quot; value=&quot;Slide 8&quot;/&gt;&lt;property id=&quot;20307&quot; value=&quot;278&quot;/&gt;&lt;/object&gt;&lt;object type=&quot;3&quot; unique_id=&quot;10012&quot;&gt;&lt;property id=&quot;20148&quot; value=&quot;5&quot;/&gt;&lt;property id=&quot;20300&quot; value=&quot;Slide 9&quot;/&gt;&lt;property id=&quot;20307&quot; value=&quot;280&quot;/&gt;&lt;/object&gt;&lt;object type=&quot;3&quot; unique_id=&quot;10013&quot;&gt;&lt;property id=&quot;20148&quot; value=&quot;5&quot;/&gt;&lt;property id=&quot;20300&quot; value=&quot;Slide 10&quot;/&gt;&lt;property id=&quot;20307&quot; value=&quot;275&quot;/&gt;&lt;/object&gt;&lt;object type=&quot;3&quot; unique_id=&quot;10014&quot;&gt;&lt;property id=&quot;20148&quot; value=&quot;5&quot;/&gt;&lt;property id=&quot;20300&quot; value=&quot;Slide 11&quot;/&gt;&lt;property id=&quot;20307&quot; value=&quot;279&quot;/&gt;&lt;/object&gt;&lt;object type=&quot;3&quot; unique_id=&quot;10015&quot;&gt;&lt;property id=&quot;20148&quot; value=&quot;5&quot;/&gt;&lt;property id=&quot;20300&quot; value=&quot;Slide 12&quot;/&gt;&lt;property id=&quot;20307&quot; value=&quot;281&quot;/&gt;&lt;/object&gt;&lt;object type=&quot;3&quot; unique_id=&quot;10016&quot;&gt;&lt;property id=&quot;20148&quot; value=&quot;5&quot;/&gt;&lt;property id=&quot;20300&quot; value=&quot;Slide 13&quot;/&gt;&lt;property id=&quot;20307&quot; value=&quot;287&quot;/&gt;&lt;/object&gt;&lt;object type=&quot;3&quot; unique_id=&quot;10017&quot;&gt;&lt;property id=&quot;20148&quot; value=&quot;5&quot;/&gt;&lt;property id=&quot;20300&quot; value=&quot;Slide 14&quot;/&gt;&lt;property id=&quot;20307&quot; value=&quot;288&quot;/&gt;&lt;/object&gt;&lt;object type=&quot;3&quot; unique_id=&quot;10018&quot;&gt;&lt;property id=&quot;20148&quot; value=&quot;5&quot;/&gt;&lt;property id=&quot;20300&quot; value=&quot;Slide 15&quot;/&gt;&lt;property id=&quot;20307&quot; value=&quot;27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1257</TotalTime>
  <Words>112</Words>
  <Application>Microsoft Office PowerPoint</Application>
  <PresentationFormat>On-screen Show (4:3)</PresentationFormat>
  <Paragraphs>29</Paragraphs>
  <Slides>15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andongnhi.violet.vn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andongnhi</dc:creator>
  <cp:lastModifiedBy>Techsi.vn</cp:lastModifiedBy>
  <cp:revision>104</cp:revision>
  <dcterms:created xsi:type="dcterms:W3CDTF">2017-10-18T06:34:13Z</dcterms:created>
  <dcterms:modified xsi:type="dcterms:W3CDTF">2023-12-14T02:46:17Z</dcterms:modified>
</cp:coreProperties>
</file>