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99" r:id="rId3"/>
    <p:sldId id="269" r:id="rId4"/>
    <p:sldId id="278" r:id="rId5"/>
    <p:sldId id="279" r:id="rId6"/>
    <p:sldId id="256" r:id="rId7"/>
    <p:sldId id="280" r:id="rId8"/>
    <p:sldId id="284" r:id="rId9"/>
    <p:sldId id="276" r:id="rId10"/>
    <p:sldId id="260" r:id="rId11"/>
    <p:sldId id="277" r:id="rId12"/>
    <p:sldId id="285" r:id="rId13"/>
    <p:sldId id="262" r:id="rId14"/>
    <p:sldId id="263" r:id="rId15"/>
    <p:sldId id="286" r:id="rId16"/>
    <p:sldId id="273" r:id="rId17"/>
    <p:sldId id="291" r:id="rId18"/>
    <p:sldId id="294" r:id="rId19"/>
    <p:sldId id="295" r:id="rId20"/>
    <p:sldId id="296" r:id="rId21"/>
    <p:sldId id="297" r:id="rId22"/>
    <p:sldId id="298" r:id="rId23"/>
    <p:sldId id="274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8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jpeg"/><Relationship Id="rId3" Type="http://schemas.openxmlformats.org/officeDocument/2006/relationships/audio" Target="../media/audio2.wav"/><Relationship Id="rId7" Type="http://schemas.openxmlformats.org/officeDocument/2006/relationships/image" Target="../media/image34.jpeg"/><Relationship Id="rId12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42.jpeg"/><Relationship Id="rId5" Type="http://schemas.openxmlformats.org/officeDocument/2006/relationships/audio" Target="../media/audio4.wav"/><Relationship Id="rId10" Type="http://schemas.openxmlformats.org/officeDocument/2006/relationships/image" Target="../media/image41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1.wav"/><Relationship Id="rId7" Type="http://schemas.openxmlformats.org/officeDocument/2006/relationships/image" Target="../media/image4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`</a:t>
            </a:r>
          </a:p>
        </p:txBody>
      </p:sp>
      <p:pic>
        <p:nvPicPr>
          <p:cNvPr id="3075" name="Picture 10" descr="Theme5311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0"/>
            <a:ext cx="8382000" cy="6858000"/>
          </a:xfrm>
          <a:solidFill>
            <a:srgbClr val="008000"/>
          </a:solidFill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457200" y="2133600"/>
            <a:ext cx="708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838199" y="41605"/>
            <a:ext cx="7216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TRƯỜNG MN HOA MỘC LAN</a:t>
            </a: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1684337" y="2495183"/>
            <a:ext cx="5524500" cy="1047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+mj-lt"/>
                <a:cs typeface="Arial"/>
              </a:rPr>
              <a:t>LÀM QUEN VỚI TOÁN</a:t>
            </a: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2743200" y="19812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358774" y="3019058"/>
            <a:ext cx="7696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4-5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Nhung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562B36AE-245D-F14C-9BBD-0AFD8949A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1142" y="1035725"/>
            <a:ext cx="1050888" cy="94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tối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" y="0"/>
            <a:ext cx="91398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999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429000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414447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799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95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1295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5671" y="0"/>
            <a:ext cx="9199671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52401"/>
          <a:ext cx="8839200" cy="6476999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91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1219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1295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3505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5715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7924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3429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563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7924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95800"/>
            <a:ext cx="2059132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1" y="4495800"/>
            <a:ext cx="21336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1" y="4495800"/>
            <a:ext cx="2133599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495800"/>
            <a:ext cx="20574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7030A0"/>
                </a:solidFill>
              </a:rPr>
              <a:t>1 </a:t>
            </a:r>
            <a:r>
              <a:rPr lang="en-US" sz="5400" b="1" i="1" dirty="0" err="1">
                <a:solidFill>
                  <a:srgbClr val="7030A0"/>
                </a:solidFill>
              </a:rPr>
              <a:t>Ngày</a:t>
            </a:r>
            <a:r>
              <a:rPr lang="en-US" sz="5400" b="1" i="1" dirty="0">
                <a:solidFill>
                  <a:srgbClr val="7030A0"/>
                </a:solidFill>
              </a:rPr>
              <a:t> </a:t>
            </a:r>
            <a:r>
              <a:rPr lang="en-US" sz="5400" b="1" i="1" dirty="0" err="1">
                <a:solidFill>
                  <a:srgbClr val="7030A0"/>
                </a:solidFill>
              </a:rPr>
              <a:t>có</a:t>
            </a:r>
            <a:r>
              <a:rPr lang="en-US" sz="5400" b="1" i="1" dirty="0">
                <a:solidFill>
                  <a:srgbClr val="7030A0"/>
                </a:solidFill>
              </a:rPr>
              <a:t> 4 </a:t>
            </a:r>
            <a:r>
              <a:rPr lang="en-US" sz="5400" b="1" i="1" dirty="0" err="1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070" y="1752600"/>
            <a:ext cx="21609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1" y="57620"/>
            <a:ext cx="905884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Luyện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tập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Trò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chơi</a:t>
            </a:r>
            <a:r>
              <a:rPr lang="en-US" sz="4400" b="1" dirty="0">
                <a:solidFill>
                  <a:srgbClr val="0070C0"/>
                </a:solidFill>
              </a:rPr>
              <a:t> 1: </a:t>
            </a:r>
            <a:r>
              <a:rPr lang="en-US" sz="4400" b="1" i="1" dirty="0">
                <a:solidFill>
                  <a:srgbClr val="0070C0"/>
                </a:solidFill>
              </a:rPr>
              <a:t>“ Ai </a:t>
            </a:r>
            <a:r>
              <a:rPr lang="en-US" sz="4400" b="1" i="1" dirty="0" err="1">
                <a:solidFill>
                  <a:srgbClr val="0070C0"/>
                </a:solidFill>
              </a:rPr>
              <a:t>tinh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mắt</a:t>
            </a:r>
            <a:r>
              <a:rPr lang="en-US" sz="4400" b="1" i="1" dirty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Một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gồm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mấy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1400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91400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Một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260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Hai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62116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Ba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0" y="0"/>
            <a:ext cx="1076324" cy="1655882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0" y="29308"/>
            <a:ext cx="1076324" cy="1655882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38800" y="6211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Bốn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2: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hình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ảnh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cảnh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thiên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nhiên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Che</a:t>
            </a:r>
            <a:r>
              <a:rPr lang="en-US" sz="3600" b="1" dirty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2362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Gà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Mặt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0"/>
            <a:ext cx="1076324" cy="165588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29308"/>
            <a:ext cx="1076324" cy="1655882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3: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5905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1: </a:t>
            </a:r>
            <a:r>
              <a:rPr lang="en-US" sz="3200" b="1" dirty="0" err="1">
                <a:solidFill>
                  <a:srgbClr val="002060"/>
                </a:solidFill>
              </a:rPr>
              <a:t>Đánh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răng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sau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ngủ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248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2: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3: </a:t>
            </a:r>
            <a:r>
              <a:rPr lang="en-US" sz="3200" b="1" dirty="0" err="1">
                <a:solidFill>
                  <a:srgbClr val="002060"/>
                </a:solidFill>
              </a:rPr>
              <a:t>Rửa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tay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trước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4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4: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4CDE7F-D247-E91C-23B4-AA3B4027A903}"/>
              </a:ext>
            </a:extLst>
          </p:cNvPr>
          <p:cNvSpPr txBox="1"/>
          <p:nvPr/>
        </p:nvSpPr>
        <p:spPr>
          <a:xfrm>
            <a:off x="571500" y="751344"/>
            <a:ext cx="8001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1800" b="1" i="0" u="sng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I. Mục đích yêu cầu:</a:t>
            </a:r>
            <a:endParaRPr lang="vi-VN" b="0" i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vi-VN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1. </a:t>
            </a:r>
            <a:r>
              <a:rPr lang="vi-VN" sz="18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Kiến thức</a:t>
            </a:r>
            <a:endParaRPr lang="vi-VN" b="0" i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vi-VN" sz="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   </a:t>
            </a:r>
            <a:r>
              <a:rPr lang="vi-VN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Trẻ nhận biết xác định và gọi đúng tên các buổi trong ngày: sáng, trưa, chiều, tối</a:t>
            </a:r>
            <a:endParaRPr lang="vi-VN" b="0" i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vi-VN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 -Trẻ biết thứ tự thời gian trong ngày: sáng, trưa, chiều, tối</a:t>
            </a:r>
            <a:endParaRPr lang="vi-VN" b="0" i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vi-VN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2. </a:t>
            </a:r>
            <a:r>
              <a:rPr lang="vi-VN" sz="18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Kỹ năng</a:t>
            </a:r>
            <a:endParaRPr lang="vi-VN" b="0" i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vi-VN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Rèn kỹ năng nhanh nhẹn trong nhận biết và gọi tên theo thứ tự các buổi trong ngày</a:t>
            </a:r>
            <a:endParaRPr lang="vi-VN" b="0" i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vi-VN" sz="18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Thái độ</a:t>
            </a:r>
            <a:endParaRPr lang="vi-VN" b="0" i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vi-VN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Trẻ hứng thú tích cực tham gia các hoạt động vào các buổi trong ngày</a:t>
            </a:r>
            <a:endParaRPr lang="vi-VN" b="0" i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vi-VN" sz="1800" b="1" i="0" u="sng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II. Chuẩn bị:</a:t>
            </a:r>
            <a:endParaRPr lang="vi-VN" b="0" i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vi-VN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  * ĐDCC:</a:t>
            </a:r>
            <a:endParaRPr lang="vi-VN" b="0" i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vi-VN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+ 4 hình ảnh vẽ cảnh sinh hoạt các buổi</a:t>
            </a:r>
            <a:endParaRPr lang="vi-VN" b="0" i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vi-VN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+  hình ảnh mặt trời các buổi</a:t>
            </a:r>
            <a:endParaRPr lang="vi-VN" b="0" i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vi-VN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+ Bài hát: Gà gáy le te, đi học về, thể dục sáng, giờ ăn đến rồi, chúc bé ngủ ngon. </a:t>
            </a:r>
            <a:endParaRPr lang="vi-VN" b="0" i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vi-VN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+ Đồng hồ</a:t>
            </a:r>
            <a:endParaRPr lang="vi-VN" b="0" i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vi-VN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*ĐDCT:</a:t>
            </a:r>
            <a:endParaRPr lang="vi-VN" b="0" i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vi-VN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+ Lô tô hoạt động trong ngày</a:t>
            </a:r>
            <a:endParaRPr lang="vi-VN" b="0" i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vi-VN" sz="1800" b="0" i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* Tư thế hoạt động:</a:t>
            </a:r>
            <a:endParaRPr lang="vi-VN" b="0" i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vi-VN" sz="1800" b="0" i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- Trẻ ngồi thành đội hình chữ U</a:t>
            </a:r>
            <a:endParaRPr lang="vi-VN" b="0" i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vi-VN" sz="1800" b="0" i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* NDTH: Âm nhạc</a:t>
            </a:r>
            <a:endParaRPr lang="vi-VN" b="0" i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88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4: 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Chương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trình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chúc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bé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ngủ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ngon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5: 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diễn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trưa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Tập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thể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5908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2: </a:t>
            </a:r>
            <a:r>
              <a:rPr lang="en-US" sz="3200" b="1" dirty="0" err="1">
                <a:solidFill>
                  <a:srgbClr val="0070C0"/>
                </a:solidFill>
              </a:rPr>
              <a:t>Đi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chơi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cùng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bố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019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3: </a:t>
            </a:r>
            <a:r>
              <a:rPr lang="en-US" sz="3200" b="1" dirty="0" err="1">
                <a:solidFill>
                  <a:srgbClr val="0070C0"/>
                </a:solidFill>
              </a:rPr>
              <a:t>Hoạt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động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ngoài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6019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Giờ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ngủ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tại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1"/>
      <p:bldP spid="12" grpId="2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6: 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Bố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mẹ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đón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về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199292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228600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1" y="0"/>
            <a:ext cx="905884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</a:rPr>
              <a:t>Trò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chơi</a:t>
            </a:r>
            <a:r>
              <a:rPr lang="en-US" sz="4000" b="1" dirty="0">
                <a:solidFill>
                  <a:srgbClr val="0070C0"/>
                </a:solidFill>
              </a:rPr>
              <a:t> 2: </a:t>
            </a:r>
            <a:r>
              <a:rPr lang="en-US" sz="4000" b="1" i="1" dirty="0">
                <a:solidFill>
                  <a:srgbClr val="0070C0"/>
                </a:solidFill>
              </a:rPr>
              <a:t>“ </a:t>
            </a:r>
            <a:r>
              <a:rPr lang="en-US" sz="4000" b="1" i="1" dirty="0" err="1">
                <a:solidFill>
                  <a:srgbClr val="0070C0"/>
                </a:solidFill>
              </a:rPr>
              <a:t>Bé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thi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tài</a:t>
            </a:r>
            <a:r>
              <a:rPr lang="en-US" sz="4000" b="1" i="1" dirty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60270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67088"/>
            <a:ext cx="4571999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14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Cảnh</a:t>
            </a:r>
            <a:r>
              <a:rPr lang="en-US" sz="6600" b="1" dirty="0"/>
              <a:t> </a:t>
            </a:r>
            <a:r>
              <a:rPr lang="en-US" sz="6600" b="1" dirty="0" err="1"/>
              <a:t>buổi</a:t>
            </a:r>
            <a:r>
              <a:rPr lang="en-US" sz="6600" b="1" dirty="0"/>
              <a:t> </a:t>
            </a:r>
            <a:r>
              <a:rPr lang="en-US" sz="6600" b="1" dirty="0" err="1"/>
              <a:t>trưa</a:t>
            </a:r>
            <a:endParaRPr lang="vi-VN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3398" y="-533398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105400" y="-685798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593467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chiều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 - &amp;quot;`&amp;quot;&quot;/&gt;&lt;property id=&quot;20307&quot; value=&quot;266&quot;/&gt;&lt;/object&gt;&lt;object type=&quot;3&quot; unique_id=&quot;10005&quot;&gt;&lt;property id=&quot;20148&quot; value=&quot;5&quot;/&gt;&lt;property id=&quot;20300&quot; value=&quot;Slide 2&quot;/&gt;&lt;property id=&quot;20307&quot; value=&quot;290&quot;/&gt;&lt;/object&gt;&lt;object type=&quot;3&quot; unique_id=&quot;10006&quot;&gt;&lt;property id=&quot;20148&quot; value=&quot;5&quot;/&gt;&lt;property id=&quot;20300&quot; value=&quot;Slide 3&quot;/&gt;&lt;property id=&quot;20307&quot; value=&quot;269&quot;/&gt;&lt;/object&gt;&lt;object type=&quot;3&quot; unique_id=&quot;10007&quot;&gt;&lt;property id=&quot;20148&quot; value=&quot;5&quot;/&gt;&lt;property id=&quot;20300&quot; value=&quot;Slide 4&quot;/&gt;&lt;property id=&quot;20307&quot; value=&quot;278&quot;/&gt;&lt;/object&gt;&lt;object type=&quot;3&quot; unique_id=&quot;10008&quot;&gt;&lt;property id=&quot;20148&quot; value=&quot;5&quot;/&gt;&lt;property id=&quot;20300&quot; value=&quot;Slide 5&quot;/&gt;&lt;property id=&quot;20307&quot; value=&quot;279&quot;/&gt;&lt;/object&gt;&lt;object type=&quot;3&quot; unique_id=&quot;10009&quot;&gt;&lt;property id=&quot;20148&quot; value=&quot;5&quot;/&gt;&lt;property id=&quot;20300&quot; value=&quot;Slide 6&quot;/&gt;&lt;property id=&quot;20307&quot; value=&quot;256&quot;/&gt;&lt;/object&gt;&lt;object type=&quot;3&quot; unique_id=&quot;10010&quot;&gt;&lt;property id=&quot;20148&quot; value=&quot;5&quot;/&gt;&lt;property id=&quot;20300&quot; value=&quot;Slide 7&quot;/&gt;&lt;property id=&quot;20307&quot; value=&quot;280&quot;/&gt;&lt;/object&gt;&lt;object type=&quot;3&quot; unique_id=&quot;10011&quot;&gt;&lt;property id=&quot;20148&quot; value=&quot;5&quot;/&gt;&lt;property id=&quot;20300&quot; value=&quot;Slide 8&quot;/&gt;&lt;property id=&quot;20307&quot; value=&quot;284&quot;/&gt;&lt;/object&gt;&lt;object type=&quot;3&quot; unique_id=&quot;10012&quot;&gt;&lt;property id=&quot;20148&quot; value=&quot;5&quot;/&gt;&lt;property id=&quot;20300&quot; value=&quot;Slide 9&quot;/&gt;&lt;property id=&quot;20307&quot; value=&quot;276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77&quot;/&gt;&lt;/object&gt;&lt;object type=&quot;3&quot; unique_id=&quot;10015&quot;&gt;&lt;property id=&quot;20148&quot; value=&quot;5&quot;/&gt;&lt;property id=&quot;20300&quot; value=&quot;Slide 12&quot;/&gt;&lt;property id=&quot;20307&quot; value=&quot;285&quot;/&gt;&lt;/object&gt;&lt;object type=&quot;3&quot; unique_id=&quot;10016&quot;&gt;&lt;property id=&quot;20148&quot; value=&quot;5&quot;/&gt;&lt;property id=&quot;20300&quot; value=&quot;Slide 13&quot;/&gt;&lt;property id=&quot;20307&quot; value=&quot;262&quot;/&gt;&lt;/object&gt;&lt;object type=&quot;3&quot; unique_id=&quot;10017&quot;&gt;&lt;property id=&quot;20148&quot; value=&quot;5&quot;/&gt;&lt;property id=&quot;20300&quot; value=&quot;Slide 14&quot;/&gt;&lt;property id=&quot;20307&quot; value=&quot;263&quot;/&gt;&lt;/object&gt;&lt;object type=&quot;3&quot; unique_id=&quot;10018&quot;&gt;&lt;property id=&quot;20148&quot; value=&quot;5&quot;/&gt;&lt;property id=&quot;20300&quot; value=&quot;Slide 15&quot;/&gt;&lt;property id=&quot;20307&quot; value=&quot;286&quot;/&gt;&lt;/object&gt;&lt;object type=&quot;3&quot; unique_id=&quot;10019&quot;&gt;&lt;property id=&quot;20148&quot; value=&quot;5&quot;/&gt;&lt;property id=&quot;20300&quot; value=&quot;Slide 16&quot;/&gt;&lt;property id=&quot;20307&quot; value=&quot;273&quot;/&gt;&lt;/object&gt;&lt;object type=&quot;3&quot; unique_id=&quot;10020&quot;&gt;&lt;property id=&quot;20148&quot; value=&quot;5&quot;/&gt;&lt;property id=&quot;20300&quot; value=&quot;Slide 17 - &amp;quot;  Câu 1: Một ngày gồm mấy buổi?&amp;quot;&quot;/&gt;&lt;property id=&quot;20307&quot; value=&quot;291&quot;/&gt;&lt;/object&gt;&lt;object type=&quot;3&quot; unique_id=&quot;10021&quot;&gt;&lt;property id=&quot;20148&quot; value=&quot;5&quot;/&gt;&lt;property id=&quot;20300&quot; value=&quot;Slide 18 - &amp;quot;  Câu 2: Đâu là hình ảnh cảnh thiên nhiên buổi sáng?&amp;quot;&quot;/&gt;&lt;property id=&quot;20307&quot; value=&quot;294&quot;/&gt;&lt;/object&gt;&lt;object type=&quot;3&quot; unique_id=&quot;10022&quot;&gt;&lt;property id=&quot;20148&quot; value=&quot;5&quot;/&gt;&lt;property id=&quot;20300&quot; value=&quot;Slide 19 - &amp;quot;  Câu 3: Đâu là hoạt động buổi sáng?&amp;quot;&quot;/&gt;&lt;property id=&quot;20307&quot; value=&quot;295&quot;/&gt;&lt;/object&gt;&lt;object type=&quot;3&quot; unique_id=&quot;10023&quot;&gt;&lt;property id=&quot;20148&quot; value=&quot;5&quot;/&gt;&lt;property id=&quot;20300&quot; value=&quot;Slide 20 - &amp;quot;  Câu 4:  Chương trình chúc bé ngủ ngon có vào buổi nào trong ngày?&amp;quot;&quot;/&gt;&lt;property id=&quot;20307&quot; value=&quot;296&quot;/&gt;&lt;/object&gt;&lt;object type=&quot;3&quot; unique_id=&quot;10024&quot;&gt;&lt;property id=&quot;20148&quot; value=&quot;5&quot;/&gt;&lt;property id=&quot;20300&quot; value=&quot;Slide 21 - &amp;quot;  Câu 5:  Hoạt động nào diễn ra vào buổi trưa?&amp;quot;&quot;/&gt;&lt;property id=&quot;20307&quot; value=&quot;297&quot;/&gt;&lt;/object&gt;&lt;object type=&quot;3&quot; unique_id=&quot;10025&quot;&gt;&lt;property id=&quot;20148&quot; value=&quot;5&quot;/&gt;&lt;property id=&quot;20300&quot; value=&quot;Slide 22 - &amp;quot;  Câu 6:  Bố mẹ đón các con về là vào buổi nào trong ngày?&amp;quot;&quot;/&gt;&lt;property id=&quot;20307&quot; value=&quot;298&quot;/&gt;&lt;/object&gt;&lt;object type=&quot;3&quot; unique_id=&quot;10026&quot;&gt;&lt;property id=&quot;20148&quot; value=&quot;5&quot;/&gt;&lt;property id=&quot;20300&quot; value=&quot;Slide 23&quot;/&gt;&lt;property id=&quot;20307&quot; value=&quot;274&quot;/&gt;&lt;/object&gt;&lt;object type=&quot;3&quot; unique_id=&quot;10027&quot;&gt;&lt;property id=&quot;20148&quot; value=&quot;5&quot;/&gt;&lt;property id=&quot;20300&quot; value=&quot;Slide 24&quot;/&gt;&lt;property id=&quot;20307&quot; value=&quot;288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556</Words>
  <Application>Microsoft Office PowerPoint</Application>
  <PresentationFormat>On-screen Show (4:3)</PresentationFormat>
  <Paragraphs>148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.VnArial Narrow</vt:lpstr>
      <vt:lpstr>Arial</vt:lpstr>
      <vt:lpstr>Calibri</vt:lpstr>
      <vt:lpstr>Times New Roman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Trang Nguyen</cp:lastModifiedBy>
  <cp:revision>94</cp:revision>
  <dcterms:created xsi:type="dcterms:W3CDTF">2006-08-16T00:00:00Z</dcterms:created>
  <dcterms:modified xsi:type="dcterms:W3CDTF">2023-12-25T09:47:53Z</dcterms:modified>
</cp:coreProperties>
</file>