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5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9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2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0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5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8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0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3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A4394-5BE9-4C45-825B-F94FD17BCCA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2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order Template With Kids Painting Stock Vector - Illustration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6" y="0"/>
            <a:ext cx="9133114" cy="743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7924800" cy="1981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2438400"/>
            <a:ext cx="777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bớt tạo sự bằng nhau trong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vi 9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Khuôn Viên Văn Minh Giáo Dục An Toàn áp Phích An Toàn Trường Họ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" y="0"/>
            <a:ext cx="9138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4400" y="2362200"/>
            <a:ext cx="777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bậc phụ huynh</a:t>
            </a:r>
          </a:p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và các con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6019799" cy="11430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luôn chăm ngoan học 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11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thiết kế giáo án điện tử Powerpoint (P2) | Hình nề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78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914400"/>
            <a:ext cx="845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9</a:t>
            </a:r>
          </a:p>
          <a:p>
            <a:pPr algn="ctr">
              <a:lnSpc>
                <a:spcPct val="120000"/>
              </a:lnSpc>
            </a:pPr>
            <a:r>
              <a:rPr lang="en-US" sz="4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 là 9</a:t>
            </a:r>
            <a:endParaRPr lang="en-US" sz="4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4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powerpoint đẹp nhất phầ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ector phim hoạt hình mặt trời dễ thương | Thư viện stock vector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1276350" cy="129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Vector phim hoạt hình mặt trời dễ thương | Thư viện stock vector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9" y="3124200"/>
            <a:ext cx="1276350" cy="129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Vector phim hoạt hình mặt trời dễ thương | Thư viện stock vector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6662"/>
            <a:ext cx="1276350" cy="129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Vector phim hoạt hình mặt trời dễ thương | Thư viện stock vector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554605"/>
            <a:ext cx="1276350" cy="129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Vector phim hoạt hình mặt trời dễ thương | Thư viện stock vector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559" y="3267421"/>
            <a:ext cx="1276350" cy="129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Vector phim hoạt hình mặt trời dễ thương | Thư viện stock vector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212" y="3443514"/>
            <a:ext cx="1276350" cy="129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Vector phim hoạt hình mặt trời dễ thương | Thư viện stock vector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78205"/>
            <a:ext cx="1276350" cy="129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Vector phim hoạt hình mặt trời dễ thương | Thư viện stock vector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72" y="1618252"/>
            <a:ext cx="1276350" cy="129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Vector phim hoạt hình mặt trời dễ thương | Thư viện stock vector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2410"/>
            <a:ext cx="1276350" cy="12915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733799" y="5203371"/>
            <a:ext cx="1476376" cy="12736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0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09721" y="5203371"/>
            <a:ext cx="1476376" cy="12736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86097" y="5203371"/>
            <a:ext cx="1476376" cy="12736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0" y="5203371"/>
            <a:ext cx="1476376" cy="12736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57423" y="5203371"/>
            <a:ext cx="1476376" cy="12736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0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0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100+ Hình nền PowerPoint đẹp và chuyên nghiệp - Hedieuhanh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-10886"/>
            <a:ext cx="9158514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213757"/>
            <a:ext cx="2866571" cy="2209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56857" y="1213757"/>
            <a:ext cx="2866571" cy="2209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14144" y="1213757"/>
            <a:ext cx="2866571" cy="2209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3156856" y="59871"/>
            <a:ext cx="2866572" cy="115388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6114143" y="59871"/>
            <a:ext cx="2866572" cy="115388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152399" y="59871"/>
            <a:ext cx="2866572" cy="115388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ình ảnh hoạt hình heo con dễ thương - Ảnh heo con hoạt hình đẹp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46142"/>
            <a:ext cx="685800" cy="88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ình ảnh hoạt hình heo con dễ thương - Ảnh heo con hoạt hình đẹp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246142"/>
            <a:ext cx="651328" cy="88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ình ảnh hoạt hình heo con dễ thương - Ảnh heo con hoạt hình đẹp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78" y="1255667"/>
            <a:ext cx="685800" cy="88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Hình ảnh hoạt hình heo con dễ thương - Ảnh heo con hoạt hình đẹp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42" y="1255667"/>
            <a:ext cx="685800" cy="88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Hình ảnh hoạt hình heo con dễ thương - Ảnh heo con hoạt hình đẹp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347232"/>
            <a:ext cx="616856" cy="88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Hình ảnh hoạt hình heo con dễ thương - Ảnh heo con hoạt hình đẹp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28" y="2347232"/>
            <a:ext cx="685800" cy="88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Hình ảnh hoạt hình heo con dễ thương - Ảnh heo con hoạt hình đẹp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42" y="2347232"/>
            <a:ext cx="685800" cy="88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Hình ảnh hoạt hình heo con dễ thương - Ảnh heo con hoạt hình đẹp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47232"/>
            <a:ext cx="685800" cy="88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Bộ sưu tập hình ảnh con Thỏ đẹp, dễ thương nhất - Zicxa hình ảnh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51325"/>
            <a:ext cx="685800" cy="677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Bộ sưu tập hình ảnh con Thỏ đẹp, dễ thương nhất - Zicxa hình ảnh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10" y="1351325"/>
            <a:ext cx="685800" cy="677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Bộ sưu tập hình ảnh con Thỏ đẹp, dễ thương nhất - Zicxa hình ảnh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35" y="1360850"/>
            <a:ext cx="685800" cy="677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Bộ sưu tập hình ảnh con Thỏ đẹp, dễ thương nhất - Zicxa hình ảnh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71" y="1351325"/>
            <a:ext cx="685800" cy="677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Bộ sưu tập hình ảnh con Thỏ đẹp, dễ thương nhất - Zicxa hình ảnh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74843"/>
            <a:ext cx="685800" cy="677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Bộ sưu tập hình ảnh con Thỏ đẹp, dễ thương nhất - Zicxa hình ảnh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74843"/>
            <a:ext cx="685800" cy="677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Bộ sưu tập hình ảnh con Thỏ đẹp, dễ thương nhất - Zicxa hình ảnh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85" y="2274843"/>
            <a:ext cx="685800" cy="677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hinh-nen-cun-con-puppy-de-thuong-0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55667"/>
            <a:ext cx="838200" cy="64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hinh-nen-cun-con-puppy-de-thuong-0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51196"/>
            <a:ext cx="838200" cy="64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hinh-nen-cun-con-puppy-de-thuong-0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5572"/>
            <a:ext cx="838200" cy="64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hinh-nen-cun-con-puppy-de-thuong-0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665572"/>
            <a:ext cx="844550" cy="64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hinh-nen-cun-con-puppy-de-thuong-0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29" y="2665572"/>
            <a:ext cx="838200" cy="64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hinh-nen-cun-con-puppy-de-thuong-0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29" y="1951195"/>
            <a:ext cx="838200" cy="64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hinh-nen-cun-con-puppy-de-thuong-0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29" y="1255667"/>
            <a:ext cx="838200" cy="64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hinh-nen-cun-con-puppy-de-thuong-0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966096"/>
            <a:ext cx="844550" cy="64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hinh-nen-cun-con-puppy-de-thuong-0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63357"/>
            <a:ext cx="844550" cy="64729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tangle 43"/>
          <p:cNvSpPr/>
          <p:nvPr/>
        </p:nvSpPr>
        <p:spPr>
          <a:xfrm>
            <a:off x="5160735" y="5464630"/>
            <a:ext cx="1430565" cy="1121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516867" y="5464630"/>
            <a:ext cx="1279977" cy="1121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796844" y="5473729"/>
            <a:ext cx="1404711" cy="1121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6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809 C -0.00399 0.00046 -0.01684 0.00948 -0.02118 0.00948 C -0.04965 0.00948 -0.07882 -0.12327 -0.07882 -0.25601 C -0.07882 -0.18941 -0.0934 -0.12327 -0.10729 -0.12327 C -0.12188 -0.12327 -0.13576 -0.19056 -0.13576 -0.25601 C -0.13576 -0.2234 -0.14306 -0.18941 -0.15035 -0.18941 C -0.15764 -0.18941 -0.16493 -0.22294 -0.16493 -0.25601 C -0.16493 -0.23913 -0.1684 -0.2234 -0.17222 -0.2234 C -0.17587 -0.2234 -0.17951 -0.24075 -0.17951 -0.25601 C -0.17951 -0.24769 -0.1816 -0.23913 -0.18316 -0.23913 C -0.1842 -0.23913 -0.18681 -0.24769 -0.18681 -0.25601 C -0.18681 -0.25185 -0.18785 -0.24769 -0.18872 -0.24769 C -0.18872 -0.24723 -0.19063 -0.25185 -0.19063 -0.25601 C -0.19063 -0.25393 -0.19063 -0.25185 -0.19167 -0.25185 C -0.19167 -0.25347 -0.19254 -0.25393 -0.19254 -0.25601 C -0.19254 -0.25578 -0.19254 -0.25393 -0.19254 -0.25347 C -0.19358 -0.25347 -0.19358 -0.25393 -0.19358 -0.25578 C -0.19462 -0.25578 -0.19462 -0.25393 -0.19462 -0.25347 C -0.19514 -0.25347 -0.19514 -0.25393 -0.19514 -0.25578 " pathEditMode="relative" rAng="0" ptsTypes="fffffffffffffffffff">
                                      <p:cBhvr>
                                        <p:cTn id="1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-115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25532E-7 L -0.1092 -0.25601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-128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6642E-6 C 0.00625 0.00972 0.02865 0.0148 0.03646 0.0148 C 0.08629 0.0148 0.13733 -0.11702 0.13733 -0.24838 C 0.13733 -0.18501 0.1625 -0.11702 0.18681 -0.11702 C 0.2125 -0.11702 0.23664 -0.18501 0.23664 -0.253 C 0.23664 -0.21901 0.24931 -0.18501 0.26233 -0.18501 C 0.275 -0.18501 0.28768 -0.21438 0.28768 -0.253 C 0.28768 -0.23381 0.29393 -0.21901 0.3007 -0.21901 C 0.30695 -0.21901 0.31337 -0.23381 0.31337 -0.253 C 0.31337 -0.24352 0.31667 -0.23381 0.31962 -0.23381 C 0.32153 -0.23381 0.32605 -0.24352 0.32605 -0.253 C 0.32605 -0.24838 0.32778 -0.24352 0.32934 -0.24352 C 0.32934 -0.24838 0.33264 -0.24838 0.33264 -0.253 C 0.33264 -0.24838 0.33264 -0.253 0.33455 -0.24838 C 0.33455 -0.253 0.33594 -0.24838 0.33594 -0.253 C 0.33594 -0.24838 0.33594 -0.253 0.33594 -0.24838 C 0.33785 -0.24838 0.33785 -0.253 0.33785 -0.24838 C 0.33941 -0.24838 0.33941 -0.253 0.33941 -0.24838 C 0.34132 -0.24838 0.34132 -0.253 0.34132 -0.24838 " pathEditMode="relative" rAng="0" ptsTypes="fffffffffffffffffff">
                                      <p:cBhvr>
                                        <p:cTn id="27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-11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  <p:bldP spid="9" grpId="0" animBg="1"/>
      <p:bldP spid="9" grpId="1" animBg="1"/>
      <p:bldP spid="10" grpId="0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ình nền đẹp 71 - Hình nền - Nguyễn Tú Duyên - Website trường mầ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" y="1"/>
            <a:ext cx="91326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914400"/>
            <a:ext cx="845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  <a:p>
            <a:pPr algn="ctr">
              <a:lnSpc>
                <a:spcPct val="120000"/>
              </a:lnSpc>
            </a:pPr>
            <a:r>
              <a:rPr lang="en-US" sz="4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Thêm, bớt tạo sự bằng nhau</a:t>
            </a:r>
          </a:p>
          <a:p>
            <a:pPr algn="ctr">
              <a:lnSpc>
                <a:spcPct val="120000"/>
              </a:lnSpc>
            </a:pPr>
            <a:r>
              <a:rPr lang="en-US" sz="4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phạm vi 9.</a:t>
            </a:r>
            <a:endParaRPr lang="en-US" sz="4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2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nền PowerPoint đẹp 2018 đẹp nhất tổng hợp ở nhiều nguồ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5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lustración de Riendo Dibujos Animados De Conejo Libro De Colorear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2" y="2006324"/>
            <a:ext cx="838200" cy="142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lustración de Riendo Dibujos Animados De Conejo Libro De Colorear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22" y="1999398"/>
            <a:ext cx="838200" cy="142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lustración de Riendo Dibujos Animados De Conejo Libro De Colorear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22" y="1999398"/>
            <a:ext cx="838200" cy="142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lustración de Riendo Dibujos Animados De Conejo Libro De Colorear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22" y="2006324"/>
            <a:ext cx="838200" cy="142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lustración de Riendo Dibujos Animados De Conejo Libro De Colorear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22" y="1999398"/>
            <a:ext cx="838200" cy="142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lustración de Riendo Dibujos Animados De Conejo Libro De Colorear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22" y="1999397"/>
            <a:ext cx="838200" cy="14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lustración de Riendo Dibujos Animados De Conejo Libro De Colorear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122" y="1999398"/>
            <a:ext cx="838200" cy="142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lustración de Riendo Dibujos Animados De Conejo Libro De Colorear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22" y="2006324"/>
            <a:ext cx="838200" cy="142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lustración de Riendo Dibujos Animados De Conejo Libro De Colorear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922" y="2006324"/>
            <a:ext cx="838200" cy="142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7910078" y="2006324"/>
            <a:ext cx="844599" cy="1422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Những hình ảnh đẹp độc đáo được chọn lọc về chủ đề củ cà rốt, down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42" y="3810000"/>
            <a:ext cx="824840" cy="143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Những hình ảnh đẹp độc đáo được chọn lọc về chủ đề củ cà rốt, down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82" y="3801092"/>
            <a:ext cx="824840" cy="143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Những hình ảnh đẹp độc đáo được chọn lọc về chủ đề củ cà rốt, down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22" y="3801088"/>
            <a:ext cx="824840" cy="143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Những hình ảnh đẹp độc đáo được chọn lọc về chủ đề củ cà rốt, down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02" y="3801087"/>
            <a:ext cx="824840" cy="143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Những hình ảnh đẹp độc đáo được chọn lọc về chủ đề củ cà rốt, down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62" y="3813763"/>
            <a:ext cx="824840" cy="143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Những hình ảnh đẹp độc đáo được chọn lọc về chủ đề củ cà rốt, down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58" y="3813763"/>
            <a:ext cx="824840" cy="143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Những hình ảnh đẹp độc đáo được chọn lọc về chủ đề củ cà rốt, down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69" y="3801090"/>
            <a:ext cx="824840" cy="143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Những hình ảnh đẹp độc đáo được chọn lọc về chủ đề củ cà rốt, down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29" y="3801089"/>
            <a:ext cx="824840" cy="143652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7910077" y="3829017"/>
            <a:ext cx="844599" cy="1422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4" name="Picture 23" descr="Những hình ảnh đẹp độc đáo được chọn lọc về chủ đề củ cà rốt, down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53" y="3813762"/>
            <a:ext cx="824840" cy="143652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7910076" y="3839903"/>
            <a:ext cx="844599" cy="1422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10078" y="2013254"/>
            <a:ext cx="844599" cy="1422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908273" y="3829017"/>
            <a:ext cx="844599" cy="1422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8" name="Picture 27" descr="Những hình ảnh đẹp độc đáo được chọn lọc về chủ đề củ cà rốt, down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53" y="3809999"/>
            <a:ext cx="824840" cy="143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Những hình ảnh đẹp độc đáo được chọn lọc về chủ đề củ cà rốt, down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22" y="3801086"/>
            <a:ext cx="824840" cy="143652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>
            <a:off x="7910127" y="3829289"/>
            <a:ext cx="844550" cy="142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0" kern="120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9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pic>
        <p:nvPicPr>
          <p:cNvPr id="31" name="Picture 30" descr="Ilustración de Riendo Dibujos Animados De Conejo Libro De Colorear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35" y="1996427"/>
            <a:ext cx="838200" cy="142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Ilustración de Riendo Dibujos Animados De Conejo Libro De Colorear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22" y="1999397"/>
            <a:ext cx="838200" cy="142938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2"/>
          <p:cNvSpPr/>
          <p:nvPr/>
        </p:nvSpPr>
        <p:spPr>
          <a:xfrm>
            <a:off x="7910127" y="2022434"/>
            <a:ext cx="844550" cy="142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0" kern="120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9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87579" y="2022434"/>
            <a:ext cx="844550" cy="142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0" kern="120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6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863457" y="2022434"/>
            <a:ext cx="844550" cy="142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0" kern="120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4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443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4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9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0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1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2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3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4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5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6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0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5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6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7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8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9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0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1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2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6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1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2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3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4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5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6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7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8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0" fill="hold">
                      <p:stCondLst>
                        <p:cond delay="indefinite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8" fill="hold">
                      <p:stCondLst>
                        <p:cond delay="indefinite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2" fill="hold">
                      <p:stCondLst>
                        <p:cond delay="indefinite"/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6" fill="hold">
                      <p:stCondLst>
                        <p:cond delay="indefinite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9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3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>
                      <p:stCondLst>
                        <p:cond delay="indefinite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0" fill="hold">
                      <p:stCondLst>
                        <p:cond delay="indefinite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8" fill="hold">
                      <p:stCondLst>
                        <p:cond delay="indefinite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1" dur="1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4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4" fill="hold">
                      <p:stCondLst>
                        <p:cond delay="indefinite"/>
                      </p:stCondLst>
                      <p:childTnLst>
                        <p:par>
                          <p:cTn id="745" fill="hold">
                            <p:stCondLst>
                              <p:cond delay="0"/>
                            </p:stCondLst>
                            <p:childTnLst>
                              <p:par>
                                <p:cTn id="7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1" fill="hold">
                      <p:stCondLst>
                        <p:cond delay="indefinite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8" fill="hold">
                      <p:stCondLst>
                        <p:cond delay="indefinite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5" fill="hold">
                      <p:stCondLst>
                        <p:cond delay="indefinite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2" fill="hold">
                      <p:stCondLst>
                        <p:cond delay="indefinite"/>
                      </p:stCondLst>
                      <p:childTnLst>
                        <p:par>
                          <p:cTn id="773" fill="hold">
                            <p:stCondLst>
                              <p:cond delay="0"/>
                            </p:stCondLst>
                            <p:childTnLst>
                              <p:par>
                                <p:cTn id="7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6" fill="hold">
                      <p:stCondLst>
                        <p:cond delay="indefinite"/>
                      </p:stCondLst>
                      <p:childTnLst>
                        <p:par>
                          <p:cTn id="787" fill="hold">
                            <p:stCondLst>
                              <p:cond delay="0"/>
                            </p:stCondLst>
                            <p:childTnLst>
                              <p:par>
                                <p:cTn id="7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0" fill="hold">
                      <p:stCondLst>
                        <p:cond delay="indefinite"/>
                      </p:stCondLst>
                      <p:childTnLst>
                        <p:par>
                          <p:cTn id="801" fill="hold">
                            <p:stCondLst>
                              <p:cond delay="0"/>
                            </p:stCondLst>
                            <p:childTnLst>
                              <p:par>
                                <p:cTn id="8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7" fill="hold">
                      <p:stCondLst>
                        <p:cond delay="indefinite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 animBg="1"/>
      <p:bldP spid="30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59090" y="1676400"/>
            <a:ext cx="64008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ôn luyện</a:t>
            </a:r>
            <a:endParaRPr lang="en-US" sz="4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1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ổng hợp hình nền powerpoint đẹp mê ly cho máy t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95"/>
            <a:ext cx="9144000" cy="684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2953"/>
            <a:ext cx="5486400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chơi:Ai giỏi nhất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0514" y="1520328"/>
            <a:ext cx="2866571" cy="2209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2295964" y="785542"/>
            <a:ext cx="2866572" cy="73478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23348" y="1043484"/>
            <a:ext cx="2866571" cy="220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6018798" y="308698"/>
            <a:ext cx="2866572" cy="73478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38800" y="4472046"/>
            <a:ext cx="2866571" cy="2209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5634250" y="3737260"/>
            <a:ext cx="2866572" cy="73478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46" y="1485255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3" y="2218638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47" y="3024840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075" y="1506218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38" y="1481843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55" y="3017708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38" y="3024840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89" y="2242522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075" y="2237174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11" y="1122162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098" y="1077231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909" y="1082195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48" y="2534552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94" y="2534552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43" y="2593384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70" y="1788816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86" y="1841465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611" y="4472431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43" y="4472431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44" y="5267697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9" y="5277359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75" y="5287595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611" y="5969426"/>
            <a:ext cx="755447" cy="7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Cartoon squirrel holding an acorn Royalty Free Vector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69" y="5989779"/>
            <a:ext cx="755447" cy="7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3120787" y="676091"/>
            <a:ext cx="1290851" cy="80228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787050" y="234078"/>
            <a:ext cx="1290851" cy="80228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Oval 47"/>
          <p:cNvSpPr/>
          <p:nvPr/>
        </p:nvSpPr>
        <p:spPr>
          <a:xfrm>
            <a:off x="6472990" y="3635345"/>
            <a:ext cx="1290851" cy="80228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49" name="Picture 48" descr="ᐈ Cute squirrels stock animated, Royalty Free squirrel | download ...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13" y="4437625"/>
            <a:ext cx="1852386" cy="2233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6.10546E-7 L 0.50972 -0.48104 " pathEditMode="relative" rAng="0" ptsTypes="AA">
                                      <p:cBhvr>
                                        <p:cTn id="44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6" y="-24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-0.02081 L 0.45868 -0.0037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ải hình ảnh pp trang 45b04e9e2c61b3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" y="0"/>
            <a:ext cx="9191597" cy="688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133600" y="0"/>
            <a:ext cx="5486400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Nhanh và đúng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ᐈ Cute squirrels stock animated, Royalty Free squirrel | download ...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1" y="3217460"/>
            <a:ext cx="1981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BREAD BASKET ROUND BIG 28CM – AFA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37" y="680113"/>
            <a:ext cx="6668069" cy="37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ÌNH ẢNH MẦM NON: HÌNH ẢNH QUẢ TÁO ĐẸP"/>
          <p:cNvPicPr/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64" y="1640004"/>
            <a:ext cx="59499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ÌNH ẢNH MẦM NON: HÌNH ẢNH QUẢ TÁO ĐẸP"/>
          <p:cNvPicPr/>
          <p:nvPr/>
        </p:nvPicPr>
        <p:blipFill>
          <a:blip r:embed="rId5" cstate="print">
            <a:clrChange>
              <a:clrFrom>
                <a:srgbClr val="FCF7F3"/>
              </a:clrFrom>
              <a:clrTo>
                <a:srgbClr val="FC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56" y="2384519"/>
            <a:ext cx="59499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ÌNH ẢNH MẦM NON: HÌNH ẢNH QUẢ TÁO ĐẸP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39221"/>
            <a:ext cx="59499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ÌNH ẢNH MẦM NON: HÌNH ẢNH QUẢ TÁO ĐẸP"/>
          <p:cNvPicPr/>
          <p:nvPr/>
        </p:nvPicPr>
        <p:blipFill>
          <a:blip r:embed="rId5" cstate="print">
            <a:clrChange>
              <a:clrFrom>
                <a:srgbClr val="FCF7F3"/>
              </a:clrFrom>
              <a:clrTo>
                <a:srgbClr val="FC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67" y="2352675"/>
            <a:ext cx="59499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HÌNH ẢNH MẦM NON: HÌNH ẢNH QUẢ TÁO ĐẸP"/>
          <p:cNvPicPr/>
          <p:nvPr/>
        </p:nvPicPr>
        <p:blipFill>
          <a:blip r:embed="rId5" cstate="print">
            <a:clrChange>
              <a:clrFrom>
                <a:srgbClr val="FCF7F3"/>
              </a:clrFrom>
              <a:clrTo>
                <a:srgbClr val="FC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62" y="1676400"/>
            <a:ext cx="59499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HÌNH ẢNH MẦM NON: HÌNH ẢNH QUẢ TÁO ĐẸP"/>
          <p:cNvPicPr/>
          <p:nvPr/>
        </p:nvPicPr>
        <p:blipFill>
          <a:blip r:embed="rId5" cstate="print">
            <a:clrChange>
              <a:clrFrom>
                <a:srgbClr val="FCF7F3"/>
              </a:clrFrom>
              <a:clrTo>
                <a:srgbClr val="FC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398"/>
            <a:ext cx="59499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HÌNH ẢNH MẦM NON: HÌNH ẢNH QUẢ TÁO ĐẸP"/>
          <p:cNvPicPr/>
          <p:nvPr/>
        </p:nvPicPr>
        <p:blipFill>
          <a:blip r:embed="rId5" cstate="print">
            <a:clrChange>
              <a:clrFrom>
                <a:srgbClr val="FCF7F3"/>
              </a:clrFrom>
              <a:clrTo>
                <a:srgbClr val="FC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39" y="1676400"/>
            <a:ext cx="59499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372070" y="4589060"/>
            <a:ext cx="1118525" cy="1049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HÌNH ẢNH MẦM NON: HÌNH ẢNH QUẢ TÁO ĐẸP"/>
          <p:cNvPicPr/>
          <p:nvPr/>
        </p:nvPicPr>
        <p:blipFill>
          <a:blip r:embed="rId5" cstate="print">
            <a:clrChange>
              <a:clrFrom>
                <a:srgbClr val="FCF3EC"/>
              </a:clrFrom>
              <a:clrTo>
                <a:srgbClr val="FC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75792"/>
            <a:ext cx="59499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HÌNH ẢNH MẦM NON: HÌNH ẢNH QUẢ TÁO ĐẸP"/>
          <p:cNvPicPr/>
          <p:nvPr/>
        </p:nvPicPr>
        <p:blipFill>
          <a:blip r:embed="rId5" cstate="print">
            <a:clrChange>
              <a:clrFrom>
                <a:srgbClr val="FCF3EC"/>
              </a:clrFrom>
              <a:clrTo>
                <a:srgbClr val="FC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70" y="4771812"/>
            <a:ext cx="59499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/>
          <p:cNvSpPr/>
          <p:nvPr/>
        </p:nvSpPr>
        <p:spPr>
          <a:xfrm>
            <a:off x="3962401" y="4589060"/>
            <a:ext cx="1802270" cy="1049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HÌNH ẢNH MẦM NON: HÌNH ẢNH QUẢ TÁO ĐẸP"/>
          <p:cNvPicPr/>
          <p:nvPr/>
        </p:nvPicPr>
        <p:blipFill>
          <a:blip r:embed="rId5" cstate="print">
            <a:clrChange>
              <a:clrFrom>
                <a:srgbClr val="FCF3EC"/>
              </a:clrFrom>
              <a:clrTo>
                <a:srgbClr val="FC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34" y="4825253"/>
            <a:ext cx="59499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HÌNH ẢNH MẦM NON: HÌNH ẢNH QUẢ TÁO ĐẸP"/>
          <p:cNvPicPr/>
          <p:nvPr/>
        </p:nvPicPr>
        <p:blipFill>
          <a:blip r:embed="rId5" cstate="print">
            <a:clrChange>
              <a:clrFrom>
                <a:srgbClr val="FCF3EC"/>
              </a:clrFrom>
              <a:clrTo>
                <a:srgbClr val="FC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02" y="4825252"/>
            <a:ext cx="59499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HÌNH ẢNH MẦM NON: HÌNH ẢNH QUẢ TÁO ĐẸP"/>
          <p:cNvPicPr/>
          <p:nvPr/>
        </p:nvPicPr>
        <p:blipFill>
          <a:blip r:embed="rId5" cstate="print">
            <a:clrChange>
              <a:clrFrom>
                <a:srgbClr val="FCF3EC"/>
              </a:clrFrom>
              <a:clrTo>
                <a:srgbClr val="FC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75" y="4829811"/>
            <a:ext cx="59499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1"/>
          <p:cNvSpPr/>
          <p:nvPr/>
        </p:nvSpPr>
        <p:spPr>
          <a:xfrm>
            <a:off x="6188265" y="4601783"/>
            <a:ext cx="2406741" cy="1049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HÌNH ẢNH MẦM NON: HÌNH ẢNH QUẢ TÁO ĐẸP"/>
          <p:cNvPicPr/>
          <p:nvPr/>
        </p:nvPicPr>
        <p:blipFill>
          <a:blip r:embed="rId5" cstate="print">
            <a:clrChange>
              <a:clrFrom>
                <a:srgbClr val="FCF3EC"/>
              </a:clrFrom>
              <a:clrTo>
                <a:srgbClr val="FC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57" y="4832439"/>
            <a:ext cx="59499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HÌNH ẢNH MẦM NON: HÌNH ẢNH QUẢ TÁO ĐẸP"/>
          <p:cNvPicPr/>
          <p:nvPr/>
        </p:nvPicPr>
        <p:blipFill>
          <a:blip r:embed="rId5" cstate="print">
            <a:clrChange>
              <a:clrFrom>
                <a:srgbClr val="FCF3EC"/>
              </a:clrFrom>
              <a:clrTo>
                <a:srgbClr val="FC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895" y="4831868"/>
            <a:ext cx="59499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HÌNH ẢNH MẦM NON: HÌNH ẢNH QUẢ TÁO ĐẸP"/>
          <p:cNvPicPr/>
          <p:nvPr/>
        </p:nvPicPr>
        <p:blipFill>
          <a:blip r:embed="rId5" cstate="print">
            <a:clrChange>
              <a:clrFrom>
                <a:srgbClr val="FCF3EC"/>
              </a:clrFrom>
              <a:clrTo>
                <a:srgbClr val="FC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16" y="4825254"/>
            <a:ext cx="59499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HÌNH ẢNH MẦM NON: HÌNH ẢNH QUẢ TÁO ĐẸP"/>
          <p:cNvPicPr/>
          <p:nvPr/>
        </p:nvPicPr>
        <p:blipFill>
          <a:blip r:embed="rId5" cstate="print">
            <a:clrChange>
              <a:clrFrom>
                <a:srgbClr val="FCF3EC"/>
              </a:clrFrom>
              <a:clrTo>
                <a:srgbClr val="FC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011" y="4806498"/>
            <a:ext cx="59499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/>
          <p:cNvSpPr/>
          <p:nvPr/>
        </p:nvSpPr>
        <p:spPr>
          <a:xfrm>
            <a:off x="7947843" y="1807354"/>
            <a:ext cx="594995" cy="911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200" kern="120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9</a:t>
            </a:r>
            <a:endParaRPr lang="en-US" sz="9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063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6281E-7 L 0.40834 -0.3448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-1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11841E-6 L 0.42587 -0.3452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5" y="-17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4" grpId="1" animBg="1"/>
      <p:bldP spid="4" grpId="2" animBg="1"/>
      <p:bldP spid="28" grpId="0" animBg="1"/>
      <p:bldP spid="28" grpId="1" animBg="1"/>
      <p:bldP spid="32" grpId="0" animBg="1"/>
      <p:bldP spid="32" grpId="1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109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39</cp:revision>
  <dcterms:created xsi:type="dcterms:W3CDTF">2020-04-19T05:38:04Z</dcterms:created>
  <dcterms:modified xsi:type="dcterms:W3CDTF">2020-06-04T09:24:28Z</dcterms:modified>
</cp:coreProperties>
</file>