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72" r:id="rId15"/>
    <p:sldId id="278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86" d="100"/>
          <a:sy n="86" d="100"/>
        </p:scale>
        <p:origin x="123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3FA95-0256-458C-9F27-677F0018D7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AF792-1FD9-4E20-9212-A37F622FCA9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gm:t>
    </dgm:pt>
    <dgm:pt modelId="{E7E8E77B-9B7D-4B3A-BC41-14248639EB0E}" type="parTrans" cxnId="{F99BCFBA-E09A-4F97-ABF6-48E4E869E699}">
      <dgm:prSet/>
      <dgm:spPr/>
      <dgm:t>
        <a:bodyPr/>
        <a:lstStyle/>
        <a:p>
          <a:endParaRPr lang="en-US"/>
        </a:p>
      </dgm:t>
    </dgm:pt>
    <dgm:pt modelId="{56E0E3C2-4BEA-41AE-923D-53E207FDBE93}" type="sibTrans" cxnId="{F99BCFBA-E09A-4F97-ABF6-48E4E869E699}">
      <dgm:prSet/>
      <dgm:spPr/>
      <dgm:t>
        <a:bodyPr/>
        <a:lstStyle/>
        <a:p>
          <a:endParaRPr lang="en-US"/>
        </a:p>
      </dgm:t>
    </dgm:pt>
    <dgm:pt modelId="{D145B65D-A73E-466E-853A-43A2D760D93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4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gm:t>
    </dgm:pt>
    <dgm:pt modelId="{9B2D0780-AC0D-4F1E-8295-2F364ED31AB1}" type="parTrans" cxnId="{817CD3E0-0BAB-4E60-9DD1-799E4AE3CE28}">
      <dgm:prSet/>
      <dgm:spPr/>
      <dgm:t>
        <a:bodyPr/>
        <a:lstStyle/>
        <a:p>
          <a:endParaRPr lang="en-US"/>
        </a:p>
      </dgm:t>
    </dgm:pt>
    <dgm:pt modelId="{10AD4038-FEE4-4F6C-B582-795B40486213}" type="sibTrans" cxnId="{817CD3E0-0BAB-4E60-9DD1-799E4AE3CE28}">
      <dgm:prSet/>
      <dgm:spPr/>
      <dgm:t>
        <a:bodyPr/>
        <a:lstStyle/>
        <a:p>
          <a:endParaRPr lang="en-US"/>
        </a:p>
      </dgm:t>
    </dgm:pt>
    <dgm:pt modelId="{3D73C7ED-B818-4781-852F-01FC73E1C75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gm:t>
    </dgm:pt>
    <dgm:pt modelId="{9A4D4B6E-C514-4A96-A719-A0EC7C29A120}" type="parTrans" cxnId="{5EE11543-E6FA-4BBC-8582-FD1CCEAEA801}">
      <dgm:prSet/>
      <dgm:spPr/>
      <dgm:t>
        <a:bodyPr/>
        <a:lstStyle/>
        <a:p>
          <a:endParaRPr lang="en-US"/>
        </a:p>
      </dgm:t>
    </dgm:pt>
    <dgm:pt modelId="{4D04CDD7-26A3-4C13-9F31-4132208A00D2}" type="sibTrans" cxnId="{5EE11543-E6FA-4BBC-8582-FD1CCEAEA801}">
      <dgm:prSet/>
      <dgm:spPr/>
      <dgm:t>
        <a:bodyPr/>
        <a:lstStyle/>
        <a:p>
          <a:endParaRPr lang="en-US"/>
        </a:p>
      </dgm:t>
    </dgm:pt>
    <dgm:pt modelId="{AEDDA07B-7B51-41A3-89F1-52C461310001}" type="pres">
      <dgm:prSet presAssocID="{A1C3FA95-0256-458C-9F27-677F0018D7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BED83B-CA41-4B42-A787-F28D5159B0FA}" type="pres">
      <dgm:prSet presAssocID="{5B4AF792-1FD9-4E20-9212-A37F622FCA96}" presName="parentLin" presStyleCnt="0"/>
      <dgm:spPr/>
    </dgm:pt>
    <dgm:pt modelId="{71D32F1B-64BE-49A9-8602-F18132721104}" type="pres">
      <dgm:prSet presAssocID="{5B4AF792-1FD9-4E20-9212-A37F622FCA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5AFEB9C-2B76-4A71-ABCC-D8228B398B44}" type="pres">
      <dgm:prSet presAssocID="{5B4AF792-1FD9-4E20-9212-A37F622FCA96}" presName="parentText" presStyleLbl="node1" presStyleIdx="0" presStyleCnt="3" custScaleX="142857" custLinFactNeighborX="-33333" custLinFactNeighborY="-12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CFE3F-5CC2-4844-A898-C379AF046D1A}" type="pres">
      <dgm:prSet presAssocID="{5B4AF792-1FD9-4E20-9212-A37F622FCA96}" presName="negativeSpace" presStyleCnt="0"/>
      <dgm:spPr/>
    </dgm:pt>
    <dgm:pt modelId="{9A07A748-16B8-4661-B742-EAD76A3354DA}" type="pres">
      <dgm:prSet presAssocID="{5B4AF792-1FD9-4E20-9212-A37F622FCA96}" presName="childText" presStyleLbl="conFgAcc1" presStyleIdx="0" presStyleCnt="3">
        <dgm:presLayoutVars>
          <dgm:bulletEnabled val="1"/>
        </dgm:presLayoutVars>
      </dgm:prSet>
      <dgm:spPr/>
    </dgm:pt>
    <dgm:pt modelId="{DD6CDC5D-7A1F-4D32-A0ED-A276E1C1F989}" type="pres">
      <dgm:prSet presAssocID="{56E0E3C2-4BEA-41AE-923D-53E207FDBE93}" presName="spaceBetweenRectangles" presStyleCnt="0"/>
      <dgm:spPr/>
    </dgm:pt>
    <dgm:pt modelId="{F8E43825-CE75-424B-AFA7-C78075A31F49}" type="pres">
      <dgm:prSet presAssocID="{D145B65D-A73E-466E-853A-43A2D760D93A}" presName="parentLin" presStyleCnt="0"/>
      <dgm:spPr/>
    </dgm:pt>
    <dgm:pt modelId="{FA27021C-0674-4E14-B145-54D42542BC75}" type="pres">
      <dgm:prSet presAssocID="{D145B65D-A73E-466E-853A-43A2D760D93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E3DAFAE-E026-4AE8-AD7C-9E02FF029FBE}" type="pres">
      <dgm:prSet presAssocID="{D145B65D-A73E-466E-853A-43A2D760D93A}" presName="parentText" presStyleLbl="node1" presStyleIdx="1" presStyleCnt="3" custScaleX="1471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7B2F8-13E4-4EE2-A23B-0A92A6022B3B}" type="pres">
      <dgm:prSet presAssocID="{D145B65D-A73E-466E-853A-43A2D760D93A}" presName="negativeSpace" presStyleCnt="0"/>
      <dgm:spPr/>
    </dgm:pt>
    <dgm:pt modelId="{6B74400F-8C30-4541-BBB3-4AFDC791354B}" type="pres">
      <dgm:prSet presAssocID="{D145B65D-A73E-466E-853A-43A2D760D93A}" presName="childText" presStyleLbl="conFgAcc1" presStyleIdx="1" presStyleCnt="3" custLinFactY="38303" custLinFactNeighborX="1250" custLinFactNeighborY="100000">
        <dgm:presLayoutVars>
          <dgm:bulletEnabled val="1"/>
        </dgm:presLayoutVars>
      </dgm:prSet>
      <dgm:spPr/>
    </dgm:pt>
    <dgm:pt modelId="{1F67033E-1B0F-44C3-AD86-1877D94F55DA}" type="pres">
      <dgm:prSet presAssocID="{10AD4038-FEE4-4F6C-B582-795B40486213}" presName="spaceBetweenRectangles" presStyleCnt="0"/>
      <dgm:spPr/>
    </dgm:pt>
    <dgm:pt modelId="{7EA00F86-E621-4202-ADE0-46FFF3BFDF40}" type="pres">
      <dgm:prSet presAssocID="{3D73C7ED-B818-4781-852F-01FC73E1C75A}" presName="parentLin" presStyleCnt="0"/>
      <dgm:spPr/>
    </dgm:pt>
    <dgm:pt modelId="{B1D909E5-2816-4F71-90B4-3167EE5182A9}" type="pres">
      <dgm:prSet presAssocID="{3D73C7ED-B818-4781-852F-01FC73E1C75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E83D29-E5DF-40EA-AF96-71B66EAC42E8}" type="pres">
      <dgm:prSet presAssocID="{3D73C7ED-B818-4781-852F-01FC73E1C75A}" presName="parentText" presStyleLbl="node1" presStyleIdx="2" presStyleCnt="3" custScaleX="142857" custLinFactNeighborX="515" custLinFactNeighborY="-55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80068-FE46-4463-A046-315D9FC0E4A0}" type="pres">
      <dgm:prSet presAssocID="{3D73C7ED-B818-4781-852F-01FC73E1C75A}" presName="negativeSpace" presStyleCnt="0"/>
      <dgm:spPr/>
    </dgm:pt>
    <dgm:pt modelId="{8E03FBFF-C4A7-4415-9286-8D26557C85B6}" type="pres">
      <dgm:prSet presAssocID="{3D73C7ED-B818-4781-852F-01FC73E1C7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E11543-E6FA-4BBC-8582-FD1CCEAEA801}" srcId="{A1C3FA95-0256-458C-9F27-677F0018D78E}" destId="{3D73C7ED-B818-4781-852F-01FC73E1C75A}" srcOrd="2" destOrd="0" parTransId="{9A4D4B6E-C514-4A96-A719-A0EC7C29A120}" sibTransId="{4D04CDD7-26A3-4C13-9F31-4132208A00D2}"/>
    <dgm:cxn modelId="{D6FBCDAE-90D8-47C5-90FB-14F8851D1816}" type="presOf" srcId="{5B4AF792-1FD9-4E20-9212-A37F622FCA96}" destId="{71D32F1B-64BE-49A9-8602-F18132721104}" srcOrd="0" destOrd="0" presId="urn:microsoft.com/office/officeart/2005/8/layout/list1"/>
    <dgm:cxn modelId="{B68AF1BD-8B9B-4567-AD6E-F8C04ED73AE1}" type="presOf" srcId="{3D73C7ED-B818-4781-852F-01FC73E1C75A}" destId="{10E83D29-E5DF-40EA-AF96-71B66EAC42E8}" srcOrd="1" destOrd="0" presId="urn:microsoft.com/office/officeart/2005/8/layout/list1"/>
    <dgm:cxn modelId="{5786D9D8-18EB-4388-A9E9-4232E41A01E5}" type="presOf" srcId="{3D73C7ED-B818-4781-852F-01FC73E1C75A}" destId="{B1D909E5-2816-4F71-90B4-3167EE5182A9}" srcOrd="0" destOrd="0" presId="urn:microsoft.com/office/officeart/2005/8/layout/list1"/>
    <dgm:cxn modelId="{A77B5DEA-C2EE-4AA8-A9B1-9678C7E03AD6}" type="presOf" srcId="{D145B65D-A73E-466E-853A-43A2D760D93A}" destId="{FA27021C-0674-4E14-B145-54D42542BC75}" srcOrd="0" destOrd="0" presId="urn:microsoft.com/office/officeart/2005/8/layout/list1"/>
    <dgm:cxn modelId="{A91E99B9-1253-44F9-AB1E-2ECD7D556EB7}" type="presOf" srcId="{D145B65D-A73E-466E-853A-43A2D760D93A}" destId="{0E3DAFAE-E026-4AE8-AD7C-9E02FF029FBE}" srcOrd="1" destOrd="0" presId="urn:microsoft.com/office/officeart/2005/8/layout/list1"/>
    <dgm:cxn modelId="{BCAB1198-D96F-4EB4-BED6-89B8C183A5D7}" type="presOf" srcId="{5B4AF792-1FD9-4E20-9212-A37F622FCA96}" destId="{45AFEB9C-2B76-4A71-ABCC-D8228B398B44}" srcOrd="1" destOrd="0" presId="urn:microsoft.com/office/officeart/2005/8/layout/list1"/>
    <dgm:cxn modelId="{F99BCFBA-E09A-4F97-ABF6-48E4E869E699}" srcId="{A1C3FA95-0256-458C-9F27-677F0018D78E}" destId="{5B4AF792-1FD9-4E20-9212-A37F622FCA96}" srcOrd="0" destOrd="0" parTransId="{E7E8E77B-9B7D-4B3A-BC41-14248639EB0E}" sibTransId="{56E0E3C2-4BEA-41AE-923D-53E207FDBE93}"/>
    <dgm:cxn modelId="{817CD3E0-0BAB-4E60-9DD1-799E4AE3CE28}" srcId="{A1C3FA95-0256-458C-9F27-677F0018D78E}" destId="{D145B65D-A73E-466E-853A-43A2D760D93A}" srcOrd="1" destOrd="0" parTransId="{9B2D0780-AC0D-4F1E-8295-2F364ED31AB1}" sibTransId="{10AD4038-FEE4-4F6C-B582-795B40486213}"/>
    <dgm:cxn modelId="{00154080-3CB0-4D21-A4BE-6FDF7B3B69EC}" type="presOf" srcId="{A1C3FA95-0256-458C-9F27-677F0018D78E}" destId="{AEDDA07B-7B51-41A3-89F1-52C461310001}" srcOrd="0" destOrd="0" presId="urn:microsoft.com/office/officeart/2005/8/layout/list1"/>
    <dgm:cxn modelId="{A44FA08B-5AC0-413E-8734-156DBF022F02}" type="presParOf" srcId="{AEDDA07B-7B51-41A3-89F1-52C461310001}" destId="{96BED83B-CA41-4B42-A787-F28D5159B0FA}" srcOrd="0" destOrd="0" presId="urn:microsoft.com/office/officeart/2005/8/layout/list1"/>
    <dgm:cxn modelId="{1A5A4473-545D-4E15-9B68-C3531595B4E1}" type="presParOf" srcId="{96BED83B-CA41-4B42-A787-F28D5159B0FA}" destId="{71D32F1B-64BE-49A9-8602-F18132721104}" srcOrd="0" destOrd="0" presId="urn:microsoft.com/office/officeart/2005/8/layout/list1"/>
    <dgm:cxn modelId="{3FFF1597-1CE5-4BC5-8F8E-A627E6C5B09A}" type="presParOf" srcId="{96BED83B-CA41-4B42-A787-F28D5159B0FA}" destId="{45AFEB9C-2B76-4A71-ABCC-D8228B398B44}" srcOrd="1" destOrd="0" presId="urn:microsoft.com/office/officeart/2005/8/layout/list1"/>
    <dgm:cxn modelId="{A66C2785-4B18-4C59-A6BC-164B523ECC1C}" type="presParOf" srcId="{AEDDA07B-7B51-41A3-89F1-52C461310001}" destId="{A82CFE3F-5CC2-4844-A898-C379AF046D1A}" srcOrd="1" destOrd="0" presId="urn:microsoft.com/office/officeart/2005/8/layout/list1"/>
    <dgm:cxn modelId="{02C91820-9CB0-4156-8DE4-04BBB4F3292F}" type="presParOf" srcId="{AEDDA07B-7B51-41A3-89F1-52C461310001}" destId="{9A07A748-16B8-4661-B742-EAD76A3354DA}" srcOrd="2" destOrd="0" presId="urn:microsoft.com/office/officeart/2005/8/layout/list1"/>
    <dgm:cxn modelId="{1CC789BD-A371-47CB-950C-668C7AF1D634}" type="presParOf" srcId="{AEDDA07B-7B51-41A3-89F1-52C461310001}" destId="{DD6CDC5D-7A1F-4D32-A0ED-A276E1C1F989}" srcOrd="3" destOrd="0" presId="urn:microsoft.com/office/officeart/2005/8/layout/list1"/>
    <dgm:cxn modelId="{FA8EB0AD-AEE4-4D85-BBCD-6928010C174E}" type="presParOf" srcId="{AEDDA07B-7B51-41A3-89F1-52C461310001}" destId="{F8E43825-CE75-424B-AFA7-C78075A31F49}" srcOrd="4" destOrd="0" presId="urn:microsoft.com/office/officeart/2005/8/layout/list1"/>
    <dgm:cxn modelId="{AE328640-9A7F-49B0-891C-04EFCDFA615E}" type="presParOf" srcId="{F8E43825-CE75-424B-AFA7-C78075A31F49}" destId="{FA27021C-0674-4E14-B145-54D42542BC75}" srcOrd="0" destOrd="0" presId="urn:microsoft.com/office/officeart/2005/8/layout/list1"/>
    <dgm:cxn modelId="{6631B3CD-93C9-41EA-9922-1B85AF18D6F4}" type="presParOf" srcId="{F8E43825-CE75-424B-AFA7-C78075A31F49}" destId="{0E3DAFAE-E026-4AE8-AD7C-9E02FF029FBE}" srcOrd="1" destOrd="0" presId="urn:microsoft.com/office/officeart/2005/8/layout/list1"/>
    <dgm:cxn modelId="{3A4B58F5-E5E6-4642-8848-92A2FB173BA4}" type="presParOf" srcId="{AEDDA07B-7B51-41A3-89F1-52C461310001}" destId="{3C67B2F8-13E4-4EE2-A23B-0A92A6022B3B}" srcOrd="5" destOrd="0" presId="urn:microsoft.com/office/officeart/2005/8/layout/list1"/>
    <dgm:cxn modelId="{3766BFBB-A4A8-4199-A169-B6456E286EC6}" type="presParOf" srcId="{AEDDA07B-7B51-41A3-89F1-52C461310001}" destId="{6B74400F-8C30-4541-BBB3-4AFDC791354B}" srcOrd="6" destOrd="0" presId="urn:microsoft.com/office/officeart/2005/8/layout/list1"/>
    <dgm:cxn modelId="{569290D5-3E64-4912-9384-2494A70B262F}" type="presParOf" srcId="{AEDDA07B-7B51-41A3-89F1-52C461310001}" destId="{1F67033E-1B0F-44C3-AD86-1877D94F55DA}" srcOrd="7" destOrd="0" presId="urn:microsoft.com/office/officeart/2005/8/layout/list1"/>
    <dgm:cxn modelId="{5546E1C0-4A1E-4B0C-8C19-DE13C80394A8}" type="presParOf" srcId="{AEDDA07B-7B51-41A3-89F1-52C461310001}" destId="{7EA00F86-E621-4202-ADE0-46FFF3BFDF40}" srcOrd="8" destOrd="0" presId="urn:microsoft.com/office/officeart/2005/8/layout/list1"/>
    <dgm:cxn modelId="{04E702CF-329F-4C8D-89C8-6096ABB71974}" type="presParOf" srcId="{7EA00F86-E621-4202-ADE0-46FFF3BFDF40}" destId="{B1D909E5-2816-4F71-90B4-3167EE5182A9}" srcOrd="0" destOrd="0" presId="urn:microsoft.com/office/officeart/2005/8/layout/list1"/>
    <dgm:cxn modelId="{4EBF8ABF-EA32-422B-A022-18F1CBF649A2}" type="presParOf" srcId="{7EA00F86-E621-4202-ADE0-46FFF3BFDF40}" destId="{10E83D29-E5DF-40EA-AF96-71B66EAC42E8}" srcOrd="1" destOrd="0" presId="urn:microsoft.com/office/officeart/2005/8/layout/list1"/>
    <dgm:cxn modelId="{4558EEA8-89FF-4949-8FAE-23AE069A3E29}" type="presParOf" srcId="{AEDDA07B-7B51-41A3-89F1-52C461310001}" destId="{E7680068-FE46-4463-A046-315D9FC0E4A0}" srcOrd="9" destOrd="0" presId="urn:microsoft.com/office/officeart/2005/8/layout/list1"/>
    <dgm:cxn modelId="{5690CD50-E3B6-4620-A2F8-67F5C5F2AFA1}" type="presParOf" srcId="{AEDDA07B-7B51-41A3-89F1-52C461310001}" destId="{8E03FBFF-C4A7-4415-9286-8D26557C85B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A748-16B8-4661-B742-EAD76A3354DA}">
      <dsp:nvSpPr>
        <dsp:cNvPr id="0" name=""/>
        <dsp:cNvSpPr/>
      </dsp:nvSpPr>
      <dsp:spPr>
        <a:xfrm>
          <a:off x="0" y="34795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FEB9C-2B76-4A71-ABCC-D8228B398B44}">
      <dsp:nvSpPr>
        <dsp:cNvPr id="0" name=""/>
        <dsp:cNvSpPr/>
      </dsp:nvSpPr>
      <dsp:spPr>
        <a:xfrm>
          <a:off x="290216" y="0"/>
          <a:ext cx="8706436" cy="67896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Nhường ghế cho người già</a:t>
          </a:r>
        </a:p>
      </dsp:txBody>
      <dsp:txXfrm>
        <a:off x="323360" y="33144"/>
        <a:ext cx="8640148" cy="612672"/>
      </dsp:txXfrm>
    </dsp:sp>
    <dsp:sp modelId="{6B74400F-8C30-4541-BBB3-4AFDC791354B}">
      <dsp:nvSpPr>
        <dsp:cNvPr id="0" name=""/>
        <dsp:cNvSpPr/>
      </dsp:nvSpPr>
      <dsp:spPr>
        <a:xfrm>
          <a:off x="0" y="1737444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DAFAE-E026-4AE8-AD7C-9E02FF029FBE}">
      <dsp:nvSpPr>
        <dsp:cNvPr id="0" name=""/>
        <dsp:cNvSpPr/>
      </dsp:nvSpPr>
      <dsp:spPr>
        <a:xfrm>
          <a:off x="423267" y="1051759"/>
          <a:ext cx="8719134" cy="67896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latin typeface="Times New Roman" pitchFamily="18" charset="0"/>
              <a:cs typeface="Times New Roman" pitchFamily="18" charset="0"/>
            </a:rPr>
            <a:t>Kính trọng người già</a:t>
          </a:r>
        </a:p>
      </dsp:txBody>
      <dsp:txXfrm>
        <a:off x="456411" y="1084903"/>
        <a:ext cx="8652846" cy="612672"/>
      </dsp:txXfrm>
    </dsp:sp>
    <dsp:sp modelId="{8E03FBFF-C4A7-4415-9286-8D26557C85B6}">
      <dsp:nvSpPr>
        <dsp:cNvPr id="0" name=""/>
        <dsp:cNvSpPr/>
      </dsp:nvSpPr>
      <dsp:spPr>
        <a:xfrm>
          <a:off x="0" y="2434519"/>
          <a:ext cx="9144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3D29-E5DF-40EA-AF96-71B66EAC42E8}">
      <dsp:nvSpPr>
        <dsp:cNvPr id="0" name=""/>
        <dsp:cNvSpPr/>
      </dsp:nvSpPr>
      <dsp:spPr>
        <a:xfrm>
          <a:off x="437563" y="2057398"/>
          <a:ext cx="8706436" cy="67896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Cư xử lịch sự và văn hóa khi tham gia giao thông</a:t>
          </a:r>
        </a:p>
      </dsp:txBody>
      <dsp:txXfrm>
        <a:off x="470707" y="2090542"/>
        <a:ext cx="8640148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39" y="2930247"/>
            <a:ext cx="7075721" cy="25431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4-5 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0396" y="2234536"/>
            <a:ext cx="7886700" cy="122359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00657" y="322036"/>
            <a:ext cx="7886700" cy="122359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2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UBND </a:t>
            </a:r>
            <a:r>
              <a:rPr lang="en-US" sz="1662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1662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en-US" sz="1662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endParaRPr lang="en-US" sz="1662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62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62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62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mâm</a:t>
            </a:r>
            <a:r>
              <a:rPr lang="en-US" sz="1662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662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1662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62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1662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Lan</a:t>
            </a:r>
            <a:r>
              <a:rPr lang="en-US" sz="4062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62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62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67" y="1008415"/>
            <a:ext cx="1283679" cy="10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vừa nghe cô kể câu chuyện gì?</a:t>
            </a: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truyện có những nhân vật nào? </a:t>
            </a:r>
            <a:endParaRPr lang="en-US" sz="4400" dirty="0"/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410200" y="3733800"/>
            <a:ext cx="3581400" cy="3124200"/>
          </a:xfrm>
          <a:prstGeom prst="cloudCallout">
            <a:avLst>
              <a:gd name="adj1" fmla="val -99750"/>
              <a:gd name="adj2" fmla="val 491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con đã đi đâu?</a:t>
            </a:r>
            <a:endParaRPr lang="en-US" sz="4800" dirty="0"/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685800" y="4724400"/>
            <a:ext cx="8077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 gì đã xảy ra khi bác Gấu lên xe?</a:t>
            </a:r>
            <a:endParaRPr lang="en-US" sz="4000" dirty="0"/>
          </a:p>
        </p:txBody>
      </p:sp>
    </p:spTree>
  </p:cSld>
  <p:clrMapOvr>
    <a:masterClrMapping/>
  </p:clrMapOvr>
  <p:transition spd="slow"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câu truyện em thích nhất nhân vật nào? Tại sao?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0" y="1600200"/>
            <a:ext cx="2667000" cy="1984248"/>
          </a:xfrm>
          <a:prstGeom prst="cloudCallout">
            <a:avLst>
              <a:gd name="adj1" fmla="val 62589"/>
              <a:gd name="adj2" fmla="val 10240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Gấu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819400" y="1524000"/>
            <a:ext cx="2895600" cy="2057400"/>
          </a:xfrm>
          <a:prstGeom prst="cloudCallout">
            <a:avLst>
              <a:gd name="adj1" fmla="val -1968"/>
              <a:gd name="adj2" fmla="val 1000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Kiến con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48400" y="1447800"/>
            <a:ext cx="2895600" cy="2136648"/>
          </a:xfrm>
          <a:prstGeom prst="cloudCallout">
            <a:avLst>
              <a:gd name="adj1" fmla="val -60614"/>
              <a:gd name="adj2" fmla="val 9029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nhỏ khác:  khỉ, lợn,…</a:t>
            </a: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2400" y="0"/>
            <a:ext cx="4419600" cy="3432048"/>
          </a:xfrm>
          <a:prstGeom prst="wedgeEllipseCallout">
            <a:avLst>
              <a:gd name="adj1" fmla="val 40268"/>
              <a:gd name="adj2" fmla="val 714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con đã được đi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bus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 giờ chưa?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29200" y="0"/>
            <a:ext cx="4114800" cy="3657600"/>
          </a:xfrm>
          <a:prstGeom prst="wedgeEllipseCallout">
            <a:avLst>
              <a:gd name="adj1" fmla="val -60660"/>
              <a:gd name="adj2" fmla="val 6282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trên xe bus gặp người già các con phải làm gì?</a:t>
            </a:r>
          </a:p>
        </p:txBody>
      </p:sp>
    </p:spTree>
  </p:cSld>
  <p:clrMapOvr>
    <a:masterClrMapping/>
  </p:clrMapOvr>
  <p:transition spd="slow"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Ribbon 3"/>
          <p:cNvSpPr/>
          <p:nvPr/>
        </p:nvSpPr>
        <p:spPr>
          <a:xfrm>
            <a:off x="0" y="0"/>
            <a:ext cx="8915400" cy="2209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0" y="2438400"/>
          <a:ext cx="91440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HỌC KẾT THÚC!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159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Lĩnh vực phát triển ngôn ngữ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Các con vừa nghe cô kể câu chuyện gì?</vt:lpstr>
      <vt:lpstr>PowerPoint Presentation</vt:lpstr>
      <vt:lpstr>PowerPoint Presentation</vt:lpstr>
      <vt:lpstr>PowerPoint Presentation</vt:lpstr>
      <vt:lpstr>Qua câu truyện em thích nhất nhân vật nào? Tại sao?</vt:lpstr>
      <vt:lpstr>PowerPoint Presentation</vt:lpstr>
      <vt:lpstr>PowerPoint Presentation</vt:lpstr>
      <vt:lpstr>TIẾT HỌC KẾT THÚC!  CHÚC CÁC CON CHĂM NGOAN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Techsi.vn</cp:lastModifiedBy>
  <cp:revision>12</cp:revision>
  <dcterms:created xsi:type="dcterms:W3CDTF">2017-06-22T13:18:45Z</dcterms:created>
  <dcterms:modified xsi:type="dcterms:W3CDTF">2023-09-21T17:01:05Z</dcterms:modified>
</cp:coreProperties>
</file>