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5" r:id="rId3"/>
    <p:sldId id="260" r:id="rId4"/>
    <p:sldId id="256" r:id="rId5"/>
    <p:sldId id="264" r:id="rId6"/>
    <p:sldId id="271" r:id="rId7"/>
    <p:sldId id="267" r:id="rId8"/>
    <p:sldId id="266" r:id="rId9"/>
    <p:sldId id="268" r:id="rId10"/>
    <p:sldId id="282" r:id="rId11"/>
    <p:sldId id="283" r:id="rId12"/>
    <p:sldId id="284" r:id="rId13"/>
    <p:sldId id="285" r:id="rId14"/>
    <p:sldId id="279" r:id="rId15"/>
    <p:sldId id="274" r:id="rId16"/>
    <p:sldId id="275" r:id="rId17"/>
    <p:sldId id="276" r:id="rId18"/>
    <p:sldId id="286" r:id="rId19"/>
    <p:sldId id="287" r:id="rId20"/>
    <p:sldId id="288" r:id="rId21"/>
    <p:sldId id="289" r:id="rId22"/>
    <p:sldId id="290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79" autoAdjust="0"/>
  </p:normalViewPr>
  <p:slideViewPr>
    <p:cSldViewPr snapToGrid="0" showGuides="1">
      <p:cViewPr>
        <p:scale>
          <a:sx n="61" d="100"/>
          <a:sy n="61" d="100"/>
        </p:scale>
        <p:origin x="-102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1295-25CA-4020-A51F-46E26D4CCBF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HOA PHƯỢNG</a:t>
            </a:r>
            <a:endParaRPr lang="en-US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4525" y="2756082"/>
            <a:ext cx="83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7115" y="4857165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9939" y="6021288"/>
            <a:ext cx="2364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210" y="3542844"/>
            <a:ext cx="8341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6640" y="591234"/>
            <a:ext cx="618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số 0 trong dãy số tự nhiên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0350" y="2987124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</a:rPr>
              <a:t>0</a:t>
            </a:r>
            <a:endParaRPr lang="en-US" sz="6000" b="1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18034" y="2987124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6000" b="1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76441" y="3036809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3599" y="3036808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57241" y="3002366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0787" y="3036808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91256" y="3036808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41146" y="3042362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34342" y="3021568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57749" y="3002366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315492" y="3010376"/>
            <a:ext cx="1264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rial" panose="020B7200000000000000" pitchFamily="34" charset="0"/>
              </a:rPr>
              <a:t>10</a:t>
            </a:r>
            <a:endParaRPr lang="en-US" sz="6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3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03B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03B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2" y="2890320"/>
            <a:ext cx="727808" cy="1344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82" y="2890320"/>
            <a:ext cx="727808" cy="1344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42" y="2890320"/>
            <a:ext cx="727808" cy="13446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86" y="2890320"/>
            <a:ext cx="727808" cy="1344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30" y="2890320"/>
            <a:ext cx="727808" cy="13446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48" y="2890320"/>
            <a:ext cx="727808" cy="13446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72" y="2905560"/>
            <a:ext cx="727808" cy="13446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12" y="2905560"/>
            <a:ext cx="727808" cy="1344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14" y="2928420"/>
            <a:ext cx="727808" cy="13446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18" y="2943660"/>
            <a:ext cx="727808" cy="1344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0310" y="4200516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</a:rPr>
              <a:t>0</a:t>
            </a:r>
            <a:endParaRPr lang="en-US" sz="6000" b="1">
              <a:solidFill>
                <a:srgbClr val="1903B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7994" y="4200516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6000" b="1">
              <a:solidFill>
                <a:srgbClr val="1903BD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56401" y="4250201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2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63559" y="4250200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3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37201" y="4215758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4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30747" y="4250200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5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1216" y="4250200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6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1106" y="4255754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7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14302" y="4234960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8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37709" y="4215758"/>
            <a:ext cx="6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vant" panose="020B7200000000000000" pitchFamily="34" charset="0"/>
              </a:rPr>
              <a:t>9</a:t>
            </a:r>
            <a:endParaRPr lang="en-US" sz="6000" b="1">
              <a:solidFill>
                <a:srgbClr val="1903BD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988940" y="4267338"/>
            <a:ext cx="1264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1903BD"/>
                </a:solidFill>
                <a:latin typeface=".VnArial" panose="020B7200000000000000" pitchFamily="34" charset="0"/>
              </a:rPr>
              <a:t>10</a:t>
            </a:r>
            <a:endParaRPr lang="en-US" sz="6000" b="1">
              <a:solidFill>
                <a:srgbClr val="1903BD"/>
              </a:solidFill>
              <a:latin typeface=".VnArial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6640" y="591234"/>
            <a:ext cx="580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số 0 trong thứ tự số đếm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5751" y="5578006"/>
            <a:ext cx="10583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số 0 dùng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biểu thị không có đối tượng nào trong nhóm.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1092" y="2890320"/>
            <a:ext cx="716723" cy="114650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35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93944" y="21289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0 có ở đâu ?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73" y="886812"/>
            <a:ext cx="3909061" cy="18851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3717" y="2827814"/>
            <a:ext cx="4901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Dùng để chỉ dung lượng các sản phẩm  </a:t>
            </a:r>
            <a:endParaRPr lang="en-US" sz="24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81" y="3658812"/>
            <a:ext cx="4095911" cy="17340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5437213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Ghi ngày sản xuất ,hạn sử dụng</a:t>
            </a:r>
          </a:p>
          <a:p>
            <a:pPr algn="ctr"/>
            <a:r>
              <a:rPr lang="en-US" sz="2400" b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 trên sản phẩm</a:t>
            </a:r>
            <a:endParaRPr lang="en-US" sz="24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73" y="3565625"/>
            <a:ext cx="4114222" cy="21431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35152" y="5852712"/>
            <a:ext cx="337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Biển số </a:t>
            </a:r>
            <a:r>
              <a:rPr lang="en-US" sz="2800" b="1" dirty="0" err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8" y="886812"/>
            <a:ext cx="5010792" cy="17192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85780" y="2720092"/>
            <a:ext cx="471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Biểu thị số điện thoại </a:t>
            </a:r>
            <a:endParaRPr lang="en-US" sz="28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53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87164" y="4567126"/>
            <a:ext cx="337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2" y="1072119"/>
            <a:ext cx="4507872" cy="31563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1992" y="444401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Ghi ngày tháng trên lịch </a:t>
            </a:r>
            <a:endParaRPr lang="en-US" sz="36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6" y="1348160"/>
            <a:ext cx="5305743" cy="29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3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3791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2458064"/>
            <a:ext cx="832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chơi:Bé nhanh trí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2955" y="698090"/>
            <a:ext cx="3018503" cy="2084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736915" y="2624635"/>
            <a:ext cx="3008671" cy="1890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21676" y="3283974"/>
            <a:ext cx="4562168" cy="267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82" y="3937671"/>
            <a:ext cx="4011563" cy="125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848883"/>
            <a:ext cx="2952223" cy="12125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59685" y="2462980"/>
            <a:ext cx="658761" cy="639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25038" y="4181819"/>
            <a:ext cx="727587" cy="666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495502" y="5579731"/>
            <a:ext cx="830824" cy="767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97741" y="2373621"/>
            <a:ext cx="32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2657" y="4181819"/>
            <a:ext cx="46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5781" y="5579731"/>
            <a:ext cx="422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0424" y="387218"/>
            <a:ext cx="628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tương ứng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52" y="15091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574" y="186814"/>
            <a:ext cx="603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còn thiếu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24" y="2684206"/>
            <a:ext cx="772079" cy="131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174" y="2684206"/>
            <a:ext cx="768163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23" y="2679835"/>
            <a:ext cx="768163" cy="1322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42" y="2679839"/>
            <a:ext cx="768163" cy="132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29" y="2679838"/>
            <a:ext cx="768163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10" y="2679835"/>
            <a:ext cx="768163" cy="132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67" y="2679836"/>
            <a:ext cx="768163" cy="1322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293" y="2679835"/>
            <a:ext cx="768163" cy="132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2679835"/>
            <a:ext cx="768163" cy="1322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6824" y="3090445"/>
            <a:ext cx="28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0925" y="3090445"/>
            <a:ext cx="3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2219" y="3090445"/>
            <a:ext cx="33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5999" y="3090445"/>
            <a:ext cx="35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476" y="3135001"/>
            <a:ext cx="30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9138" y="3090445"/>
            <a:ext cx="52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0002" y="3075057"/>
            <a:ext cx="38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3534" y="3075057"/>
            <a:ext cx="39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7719" y="3135001"/>
            <a:ext cx="33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601" y="3135001"/>
            <a:ext cx="78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" y="-1"/>
            <a:ext cx="12192000" cy="6858000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970213" y="813436"/>
            <a:ext cx="68405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903663" y="2259806"/>
            <a:ext cx="5799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Bé nhanh bé đúng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814763" y="3428999"/>
            <a:ext cx="5151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9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5"/>
    </mc:Choice>
    <mc:Fallback xmlns="">
      <p:transition spd="slow" advTm="1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3463536" y="351312"/>
            <a:ext cx="5799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Bé nhanh bé đúng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905323" y="955185"/>
            <a:ext cx="78565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Bé chọn đáp án đúng cho mỗi câu hỏi sau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69961" y="2224782"/>
            <a:ext cx="118520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dãy số tự nhiên số 0 là số lớn nhất hay bé nhất?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ecision 2"/>
          <p:cNvSpPr/>
          <p:nvPr/>
        </p:nvSpPr>
        <p:spPr>
          <a:xfrm>
            <a:off x="3060698" y="3148482"/>
            <a:ext cx="5207002" cy="839318"/>
          </a:xfrm>
          <a:prstGeom prst="flowChartDecision">
            <a:avLst/>
          </a:prstGeom>
          <a:solidFill>
            <a:srgbClr val="EAF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Số bé nhất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Decision 27"/>
          <p:cNvSpPr/>
          <p:nvPr/>
        </p:nvSpPr>
        <p:spPr>
          <a:xfrm>
            <a:off x="3060698" y="4416804"/>
            <a:ext cx="5207002" cy="839318"/>
          </a:xfrm>
          <a:prstGeom prst="flowChartDecision">
            <a:avLst/>
          </a:prstGeom>
          <a:solidFill>
            <a:srgbClr val="EAF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lớn nhất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 đong hồ 5 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0" y="5943600"/>
            <a:ext cx="846038" cy="723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8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9"/>
    </mc:Choice>
    <mc:Fallback xmlns="">
      <p:transition spd="slow" advTm="4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3" grpId="0"/>
      <p:bldP spid="24" grpId="0"/>
      <p:bldP spid="26" grpId="0"/>
      <p:bldP spid="3" grpId="0" animBg="1"/>
      <p:bldP spid="3" grpId="1" animBg="1"/>
      <p:bldP spid="28" grpId="0" animBg="1"/>
      <p:bldP spid="28" grpId="1" animBg="1"/>
    </p:bldLst>
  </p:timing>
  <p:extLst mod="1">
    <p:ext uri="{E180D4A7-C9FB-4DFB-919C-405C955672EB}">
      <p14:showEvtLst xmlns:p14="http://schemas.microsoft.com/office/powerpoint/2010/main">
        <p14:playEvt time="27236" objId="4"/>
        <p14:stopEvt time="3674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37" y="2807855"/>
            <a:ext cx="823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bé yêu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886805" y="658979"/>
            <a:ext cx="7503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số đếm số 0 dùng để làm gì 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ecision 2"/>
          <p:cNvSpPr/>
          <p:nvPr/>
        </p:nvSpPr>
        <p:spPr>
          <a:xfrm>
            <a:off x="2434272" y="2288117"/>
            <a:ext cx="6307455" cy="1762760"/>
          </a:xfrm>
          <a:prstGeom prst="flowChartDecision">
            <a:avLst/>
          </a:prstGeom>
          <a:solidFill>
            <a:srgbClr val="EAF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Dùng biểu thị nhiều đối tượng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Decision 27"/>
          <p:cNvSpPr/>
          <p:nvPr/>
        </p:nvSpPr>
        <p:spPr>
          <a:xfrm>
            <a:off x="1997709" y="4282440"/>
            <a:ext cx="7180582" cy="2022697"/>
          </a:xfrm>
          <a:prstGeom prst="flowChartDecision">
            <a:avLst/>
          </a:prstGeom>
          <a:solidFill>
            <a:srgbClr val="EAF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Dùng biểu thị không có đối tượng nào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 đong hồ 5 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0" y="5943600"/>
            <a:ext cx="846038" cy="723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0"/>
    </mc:Choice>
    <mc:Fallback xmlns="">
      <p:transition spd="slow" advTm="4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02422 -0.245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6" grpId="0"/>
      <p:bldP spid="3" grpId="0" animBg="1"/>
      <p:bldP spid="3" grpId="1" animBg="1"/>
      <p:bldP spid="28" grpId="0" animBg="1"/>
      <p:bldP spid="28" grpId="1" animBg="1"/>
    </p:bldLst>
  </p:timing>
  <p:extLst mod="1">
    <p:ext uri="{E180D4A7-C9FB-4DFB-919C-405C955672EB}">
      <p14:showEvtLst xmlns:p14="http://schemas.microsoft.com/office/powerpoint/2010/main">
        <p14:playEvt time="23234" objId="4"/>
        <p14:stopEvt time="32474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08540" y="668045"/>
            <a:ext cx="4736472" cy="321743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41721" y="662336"/>
            <a:ext cx="4907280" cy="337626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371584" y="4480560"/>
            <a:ext cx="1232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8800" b="1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89536" y="4480560"/>
            <a:ext cx="1232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8800" b="1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7488" y="4518660"/>
            <a:ext cx="1163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8800" b="1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>
            <a:stCxn id="8" idx="4"/>
          </p:cNvCxnSpPr>
          <p:nvPr/>
        </p:nvCxnSpPr>
        <p:spPr>
          <a:xfrm>
            <a:off x="3476776" y="3885483"/>
            <a:ext cx="426603" cy="9127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7004602" y="3879774"/>
            <a:ext cx="539199" cy="91843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3" y="995534"/>
            <a:ext cx="1579743" cy="15797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64" y="1454802"/>
            <a:ext cx="1579743" cy="15797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92" y="1198942"/>
            <a:ext cx="1579743" cy="15797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18" y="1710662"/>
            <a:ext cx="1579743" cy="157974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87" y="1989657"/>
            <a:ext cx="1579743" cy="1579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2" y="2138186"/>
            <a:ext cx="1579743" cy="1579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6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4"/>
    </mc:Choice>
    <mc:Fallback xmlns="">
      <p:transition spd="slow" advTm="2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71" y="0"/>
            <a:ext cx="12192000" cy="6995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1" y="1449875"/>
            <a:ext cx="853206" cy="11159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0309" y="517254"/>
            <a:ext cx="4838011" cy="275017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67" y="816373"/>
            <a:ext cx="853206" cy="11159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63" y="816373"/>
            <a:ext cx="853206" cy="11159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00" y="1990812"/>
            <a:ext cx="931721" cy="1154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22" y="1246231"/>
            <a:ext cx="853206" cy="111596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7589296" y="517254"/>
            <a:ext cx="3647551" cy="237078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30304" y="412545"/>
            <a:ext cx="1232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en-US" sz="8800" b="1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26897" y="3986368"/>
            <a:ext cx="1232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8800" b="1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43014" y="2316702"/>
            <a:ext cx="1163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8800" b="1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379119" y="1557728"/>
            <a:ext cx="1064402" cy="9828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3"/>
          </p:cNvCxnSpPr>
          <p:nvPr/>
        </p:nvCxnSpPr>
        <p:spPr>
          <a:xfrm flipH="1">
            <a:off x="6704328" y="2540846"/>
            <a:ext cx="1419139" cy="4991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78" y="4220859"/>
            <a:ext cx="708941" cy="1115960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6774677" y="3380348"/>
            <a:ext cx="4838011" cy="275017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28" y="3662879"/>
            <a:ext cx="708941" cy="11159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24" y="3608487"/>
            <a:ext cx="708941" cy="11159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224" y="3958736"/>
            <a:ext cx="774181" cy="11546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74" y="3662879"/>
            <a:ext cx="708941" cy="11159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29" y="4789364"/>
            <a:ext cx="774181" cy="115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998" y="4807081"/>
            <a:ext cx="774181" cy="1154653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1358212" y="3555593"/>
            <a:ext cx="3647551" cy="237078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6030304" y="5063569"/>
            <a:ext cx="1020675" cy="3990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973047" y="3431314"/>
            <a:ext cx="1278566" cy="9643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893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99"/>
    </mc:Choice>
    <mc:Fallback xmlns="">
      <p:transition spd="slow" advTm="54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2587679"/>
            <a:ext cx="117967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1825625"/>
            <a:ext cx="737710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19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1541196"/>
            <a:ext cx="4500514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455" y="5250677"/>
            <a:ext cx="4202545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060" y="1274618"/>
            <a:ext cx="4639060" cy="174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128747"/>
            <a:ext cx="4082473" cy="142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620" y="822148"/>
            <a:ext cx="90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917" y="5058979"/>
            <a:ext cx="91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7030A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3587" y="2145587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C000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C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32190">
            <a:off x="8340668" y="4676643"/>
            <a:ext cx="1021079" cy="401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8" y="993593"/>
            <a:ext cx="2830934" cy="1507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73" y="4432228"/>
            <a:ext cx="3414056" cy="1505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28" y="2987849"/>
            <a:ext cx="3201853" cy="150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2" y="5091128"/>
            <a:ext cx="3089083" cy="1505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81" y="5091128"/>
            <a:ext cx="1734592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881" y="993593"/>
            <a:ext cx="1920406" cy="719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24" y="2808080"/>
            <a:ext cx="2441660" cy="86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0993" y="924233"/>
            <a:ext cx="81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393" y="3170253"/>
            <a:ext cx="1582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0964" y="5131970"/>
            <a:ext cx="906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8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63" y="2999350"/>
            <a:ext cx="3414056" cy="150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671" y="648930"/>
            <a:ext cx="12781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206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20000" b="1">
              <a:solidFill>
                <a:srgbClr val="00206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43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1945 L -0.38568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 flipV="1">
            <a:off x="838200" y="865239"/>
            <a:ext cx="10515600" cy="960386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55" y="1122767"/>
            <a:ext cx="7078069" cy="3158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88" y="2317375"/>
            <a:ext cx="2822693" cy="1097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009" y="2193910"/>
            <a:ext cx="829128" cy="810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04" y="3533965"/>
            <a:ext cx="5883150" cy="31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7955" y="1002300"/>
            <a:ext cx="125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3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8172" y="3004748"/>
            <a:ext cx="1052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0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226" y="1951714"/>
            <a:ext cx="12272312" cy="4645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963" y="3036590"/>
            <a:ext cx="4054191" cy="2377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926" y="4001293"/>
            <a:ext cx="2744888" cy="17497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397" y="2933256"/>
            <a:ext cx="2804403" cy="2682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9259" y="1838229"/>
            <a:ext cx="144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8477" y="4001293"/>
            <a:ext cx="3269093" cy="1578945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45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34349" y="2102486"/>
            <a:ext cx="3706761" cy="3619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6348" y="1646803"/>
            <a:ext cx="20057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0000FF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8877" y="-25223"/>
            <a:ext cx="469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</a:t>
            </a:r>
            <a:endParaRPr 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-285750"/>
            <a:ext cx="12192000" cy="714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723" y="589935"/>
            <a:ext cx="508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số 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563330"/>
            <a:ext cx="3490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5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5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5|4.6|7.2|2.2|6|13.3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3.5|6.5|17.4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9|0.8|0.7|0.8|0.8|2.8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|0.6|0.8|0.9|1.8|8.3|7|6.2|0.8|0.7|0.7|0.7|0.9|0.8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289</Words>
  <Application>Microsoft Office PowerPoint</Application>
  <PresentationFormat>Custom</PresentationFormat>
  <Paragraphs>87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huy_ctn</cp:lastModifiedBy>
  <cp:revision>38</cp:revision>
  <dcterms:created xsi:type="dcterms:W3CDTF">2022-02-28T13:00:02Z</dcterms:created>
  <dcterms:modified xsi:type="dcterms:W3CDTF">2023-02-08T00:54:23Z</dcterms:modified>
</cp:coreProperties>
</file>