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ong trang" userId="0399d984a7b6a1a1" providerId="LiveId" clId="{E9227050-A851-4A66-B5FA-1863CA015A06}"/>
    <pc:docChg chg="undo custSel modSld modMainMaster">
      <pc:chgData name="duong trang" userId="0399d984a7b6a1a1" providerId="LiveId" clId="{E9227050-A851-4A66-B5FA-1863CA015A06}" dt="2023-03-26T09:41:27.266" v="147"/>
      <pc:docMkLst>
        <pc:docMk/>
      </pc:docMkLst>
      <pc:sldChg chg="addSp delSp modSp mod">
        <pc:chgData name="duong trang" userId="0399d984a7b6a1a1" providerId="LiveId" clId="{E9227050-A851-4A66-B5FA-1863CA015A06}" dt="2023-03-26T09:31:17.038" v="64" actId="1076"/>
        <pc:sldMkLst>
          <pc:docMk/>
          <pc:sldMk cId="2177937966" sldId="256"/>
        </pc:sldMkLst>
        <pc:spChg chg="mod">
          <ac:chgData name="duong trang" userId="0399d984a7b6a1a1" providerId="LiveId" clId="{E9227050-A851-4A66-B5FA-1863CA015A06}" dt="2023-03-26T09:31:10.721" v="62" actId="1076"/>
          <ac:spMkLst>
            <pc:docMk/>
            <pc:sldMk cId="2177937966" sldId="256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31:17.038" v="64" actId="1076"/>
          <ac:spMkLst>
            <pc:docMk/>
            <pc:sldMk cId="2177937966" sldId="256"/>
            <ac:spMk id="8" creationId="{00000000-0000-0000-0000-000000000000}"/>
          </ac:spMkLst>
        </pc:spChg>
        <pc:picChg chg="mod">
          <ac:chgData name="duong trang" userId="0399d984a7b6a1a1" providerId="LiveId" clId="{E9227050-A851-4A66-B5FA-1863CA015A06}" dt="2023-03-26T09:31:03.766" v="61" actId="1076"/>
          <ac:picMkLst>
            <pc:docMk/>
            <pc:sldMk cId="2177937966" sldId="256"/>
            <ac:picMk id="4" creationId="{00000000-0000-0000-0000-000000000000}"/>
          </ac:picMkLst>
        </pc:picChg>
        <pc:picChg chg="del mod">
          <ac:chgData name="duong trang" userId="0399d984a7b6a1a1" providerId="LiveId" clId="{E9227050-A851-4A66-B5FA-1863CA015A06}" dt="2023-03-26T09:30:21.632" v="51" actId="478"/>
          <ac:picMkLst>
            <pc:docMk/>
            <pc:sldMk cId="2177937966" sldId="256"/>
            <ac:picMk id="9" creationId="{00000000-0000-0000-0000-000000000000}"/>
          </ac:picMkLst>
        </pc:picChg>
        <pc:picChg chg="add mod">
          <ac:chgData name="duong trang" userId="0399d984a7b6a1a1" providerId="LiveId" clId="{E9227050-A851-4A66-B5FA-1863CA015A06}" dt="2023-03-26T09:31:12.701" v="63" actId="1076"/>
          <ac:picMkLst>
            <pc:docMk/>
            <pc:sldMk cId="2177937966" sldId="256"/>
            <ac:picMk id="10" creationId="{A10FF683-344B-CC35-98A0-389CA9A45EE9}"/>
          </ac:picMkLst>
        </pc:picChg>
        <pc:cxnChg chg="del mod">
          <ac:chgData name="duong trang" userId="0399d984a7b6a1a1" providerId="LiveId" clId="{E9227050-A851-4A66-B5FA-1863CA015A06}" dt="2023-03-26T09:30:09.931" v="48" actId="478"/>
          <ac:cxnSpMkLst>
            <pc:docMk/>
            <pc:sldMk cId="2177937966" sldId="256"/>
            <ac:cxnSpMk id="7" creationId="{00000000-0000-0000-0000-000000000000}"/>
          </ac:cxnSpMkLst>
        </pc:cxnChg>
      </pc:sldChg>
      <pc:sldChg chg="modSp mod">
        <pc:chgData name="duong trang" userId="0399d984a7b6a1a1" providerId="LiveId" clId="{E9227050-A851-4A66-B5FA-1863CA015A06}" dt="2023-03-26T09:33:02.548" v="80" actId="1076"/>
        <pc:sldMkLst>
          <pc:docMk/>
          <pc:sldMk cId="1433973916" sldId="257"/>
        </pc:sldMkLst>
        <pc:spChg chg="mod">
          <ac:chgData name="duong trang" userId="0399d984a7b6a1a1" providerId="LiveId" clId="{E9227050-A851-4A66-B5FA-1863CA015A06}" dt="2023-03-26T09:32:53.440" v="79" actId="403"/>
          <ac:spMkLst>
            <pc:docMk/>
            <pc:sldMk cId="1433973916" sldId="257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433973916" sldId="257"/>
            <ac:spMk id="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433973916" sldId="257"/>
            <ac:spMk id="10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433973916" sldId="257"/>
            <ac:spMk id="13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2:38.727" v="76" actId="14100"/>
          <ac:grpSpMkLst>
            <pc:docMk/>
            <pc:sldMk cId="1433973916" sldId="257"/>
            <ac:grpSpMk id="11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2:41.902" v="77" actId="14100"/>
          <ac:grpSpMkLst>
            <pc:docMk/>
            <pc:sldMk cId="1433973916" sldId="257"/>
            <ac:grpSpMk id="14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2:32.450" v="74" actId="14100"/>
          <ac:grpSpMkLst>
            <pc:docMk/>
            <pc:sldMk cId="1433973916" sldId="257"/>
            <ac:grpSpMk id="16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1:29.368" v="67" actId="14100"/>
          <ac:picMkLst>
            <pc:docMk/>
            <pc:sldMk cId="1433973916" sldId="257"/>
            <ac:picMk id="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33:02.548" v="80" actId="1076"/>
          <ac:picMkLst>
            <pc:docMk/>
            <pc:sldMk cId="1433973916" sldId="257"/>
            <ac:picMk id="6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433973916" sldId="257"/>
            <ac:picMk id="9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433973916" sldId="257"/>
            <ac:picMk id="12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433973916" sldId="257"/>
            <ac:picMk id="15" creationId="{00000000-0000-0000-0000-000000000000}"/>
          </ac:picMkLst>
        </pc:picChg>
      </pc:sldChg>
      <pc:sldChg chg="modSp mod">
        <pc:chgData name="duong trang" userId="0399d984a7b6a1a1" providerId="LiveId" clId="{E9227050-A851-4A66-B5FA-1863CA015A06}" dt="2023-03-26T09:34:06.013" v="92" actId="1076"/>
        <pc:sldMkLst>
          <pc:docMk/>
          <pc:sldMk cId="723628485" sldId="258"/>
        </pc:sldMkLst>
        <pc:spChg chg="mod">
          <ac:chgData name="duong trang" userId="0399d984a7b6a1a1" providerId="LiveId" clId="{E9227050-A851-4A66-B5FA-1863CA015A06}" dt="2023-03-26T09:33:35.047" v="86" actId="14100"/>
          <ac:spMkLst>
            <pc:docMk/>
            <pc:sldMk cId="723628485" sldId="258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23628485" sldId="258"/>
            <ac:spMk id="10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23628485" sldId="258"/>
            <ac:spMk id="11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23628485" sldId="258"/>
            <ac:spMk id="12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4:06.013" v="92" actId="1076"/>
          <ac:grpSpMkLst>
            <pc:docMk/>
            <pc:sldMk cId="723628485" sldId="258"/>
            <ac:grpSpMk id="13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3:54.935" v="91" actId="14100"/>
          <ac:grpSpMkLst>
            <pc:docMk/>
            <pc:sldMk cId="723628485" sldId="258"/>
            <ac:grpSpMk id="14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3:52.624" v="90" actId="14100"/>
          <ac:grpSpMkLst>
            <pc:docMk/>
            <pc:sldMk cId="723628485" sldId="258"/>
            <ac:grpSpMk id="15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1:56.705" v="69" actId="14100"/>
          <ac:picMkLst>
            <pc:docMk/>
            <pc:sldMk cId="723628485" sldId="258"/>
            <ac:picMk id="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6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7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8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23628485" sldId="258"/>
            <ac:picMk id="9" creationId="{00000000-0000-0000-0000-000000000000}"/>
          </ac:picMkLst>
        </pc:picChg>
      </pc:sldChg>
      <pc:sldChg chg="modSp mod modAnim">
        <pc:chgData name="duong trang" userId="0399d984a7b6a1a1" providerId="LiveId" clId="{E9227050-A851-4A66-B5FA-1863CA015A06}" dt="2023-03-26T09:38:54.458" v="142"/>
        <pc:sldMkLst>
          <pc:docMk/>
          <pc:sldMk cId="743797867" sldId="259"/>
        </pc:sldMkLst>
        <pc:spChg chg="mod">
          <ac:chgData name="duong trang" userId="0399d984a7b6a1a1" providerId="LiveId" clId="{E9227050-A851-4A66-B5FA-1863CA015A06}" dt="2023-03-26T09:35:03.687" v="105" actId="14100"/>
          <ac:spMkLst>
            <pc:docMk/>
            <pc:sldMk cId="743797867" sldId="259"/>
            <ac:spMk id="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43797867" sldId="259"/>
            <ac:spMk id="1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43797867" sldId="259"/>
            <ac:spMk id="18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743797867" sldId="259"/>
            <ac:spMk id="19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5:15.152" v="107" actId="1076"/>
          <ac:grpSpMkLst>
            <pc:docMk/>
            <pc:sldMk cId="743797867" sldId="259"/>
            <ac:grpSpMk id="11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4:41.504" v="99" actId="14100"/>
          <ac:grpSpMkLst>
            <pc:docMk/>
            <pc:sldMk cId="743797867" sldId="259"/>
            <ac:grpSpMk id="20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4:49.203" v="101" actId="14100"/>
          <ac:grpSpMkLst>
            <pc:docMk/>
            <pc:sldMk cId="743797867" sldId="259"/>
            <ac:grpSpMk id="21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4:53.817" v="103" actId="14100"/>
          <ac:grpSpMkLst>
            <pc:docMk/>
            <pc:sldMk cId="743797867" sldId="259"/>
            <ac:grpSpMk id="24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8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9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10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32:05.793" v="71" actId="14100"/>
          <ac:picMkLst>
            <pc:docMk/>
            <pc:sldMk cId="743797867" sldId="259"/>
            <ac:picMk id="13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1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15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743797867" sldId="259"/>
            <ac:picMk id="23" creationId="{00000000-0000-0000-0000-000000000000}"/>
          </ac:picMkLst>
        </pc:picChg>
      </pc:sldChg>
      <pc:sldChg chg="modSp mod modAnim">
        <pc:chgData name="duong trang" userId="0399d984a7b6a1a1" providerId="LiveId" clId="{E9227050-A851-4A66-B5FA-1863CA015A06}" dt="2023-03-26T09:41:04.655" v="145"/>
        <pc:sldMkLst>
          <pc:docMk/>
          <pc:sldMk cId="1925872504" sldId="260"/>
        </pc:sldMkLst>
        <pc:spChg chg="mod">
          <ac:chgData name="duong trang" userId="0399d984a7b6a1a1" providerId="LiveId" clId="{E9227050-A851-4A66-B5FA-1863CA015A06}" dt="2023-03-26T09:35:59.786" v="115" actId="14100"/>
          <ac:spMkLst>
            <pc:docMk/>
            <pc:sldMk cId="1925872504" sldId="260"/>
            <ac:spMk id="6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925872504" sldId="260"/>
            <ac:spMk id="16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925872504" sldId="260"/>
            <ac:spMk id="1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925872504" sldId="260"/>
            <ac:spMk id="18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6:10.746" v="118" actId="14100"/>
          <ac:grpSpMkLst>
            <pc:docMk/>
            <pc:sldMk cId="1925872504" sldId="260"/>
            <ac:grpSpMk id="19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6:20.215" v="121" actId="14100"/>
          <ac:grpSpMkLst>
            <pc:docMk/>
            <pc:sldMk cId="1925872504" sldId="260"/>
            <ac:grpSpMk id="20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6:28.927" v="125" actId="14100"/>
          <ac:grpSpMkLst>
            <pc:docMk/>
            <pc:sldMk cId="1925872504" sldId="260"/>
            <ac:grpSpMk id="21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5:43.962" v="109" actId="14100"/>
          <ac:picMkLst>
            <pc:docMk/>
            <pc:sldMk cId="1925872504" sldId="260"/>
            <ac:picMk id="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7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10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14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925872504" sldId="260"/>
            <ac:picMk id="15" creationId="{00000000-0000-0000-0000-000000000000}"/>
          </ac:picMkLst>
        </pc:picChg>
      </pc:sldChg>
      <pc:sldChg chg="modSp mod modAnim">
        <pc:chgData name="duong trang" userId="0399d984a7b6a1a1" providerId="LiveId" clId="{E9227050-A851-4A66-B5FA-1863CA015A06}" dt="2023-03-26T09:41:27.266" v="147"/>
        <pc:sldMkLst>
          <pc:docMk/>
          <pc:sldMk cId="1543065937" sldId="261"/>
        </pc:sldMkLst>
        <pc:spChg chg="mod">
          <ac:chgData name="duong trang" userId="0399d984a7b6a1a1" providerId="LiveId" clId="{E9227050-A851-4A66-B5FA-1863CA015A06}" dt="2023-03-26T09:37:04.986" v="133" actId="14100"/>
          <ac:spMkLst>
            <pc:docMk/>
            <pc:sldMk cId="1543065937" sldId="261"/>
            <ac:spMk id="6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543065937" sldId="261"/>
            <ac:spMk id="7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543065937" sldId="261"/>
            <ac:spMk id="9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k cId="1543065937" sldId="261"/>
            <ac:spMk id="11" creationId="{00000000-0000-0000-0000-000000000000}"/>
          </ac:spMkLst>
        </pc:spChg>
        <pc:grpChg chg="mod">
          <ac:chgData name="duong trang" userId="0399d984a7b6a1a1" providerId="LiveId" clId="{E9227050-A851-4A66-B5FA-1863CA015A06}" dt="2023-03-26T09:37:14.811" v="135" actId="14100"/>
          <ac:grpSpMkLst>
            <pc:docMk/>
            <pc:sldMk cId="1543065937" sldId="261"/>
            <ac:grpSpMk id="14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7:26.222" v="138" actId="14100"/>
          <ac:grpSpMkLst>
            <pc:docMk/>
            <pc:sldMk cId="1543065937" sldId="261"/>
            <ac:grpSpMk id="15" creationId="{00000000-0000-0000-0000-000000000000}"/>
          </ac:grpSpMkLst>
        </pc:grpChg>
        <pc:grpChg chg="mod">
          <ac:chgData name="duong trang" userId="0399d984a7b6a1a1" providerId="LiveId" clId="{E9227050-A851-4A66-B5FA-1863CA015A06}" dt="2023-03-26T09:37:28.788" v="139" actId="14100"/>
          <ac:grpSpMkLst>
            <pc:docMk/>
            <pc:sldMk cId="1543065937" sldId="261"/>
            <ac:grpSpMk id="16" creationId="{00000000-0000-0000-0000-000000000000}"/>
          </ac:grpSpMkLst>
        </pc:grpChg>
        <pc:picChg chg="mod">
          <ac:chgData name="duong trang" userId="0399d984a7b6a1a1" providerId="LiveId" clId="{E9227050-A851-4A66-B5FA-1863CA015A06}" dt="2023-03-26T09:36:43.950" v="128" actId="14100"/>
          <ac:picMkLst>
            <pc:docMk/>
            <pc:sldMk cId="1543065937" sldId="261"/>
            <ac:picMk id="3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5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8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10" creationId="{00000000-0000-0000-0000-000000000000}"/>
          </ac:picMkLst>
        </pc:picChg>
        <pc:picChg chg="mod">
          <ac:chgData name="duong trang" userId="0399d984a7b6a1a1" providerId="LiveId" clId="{E9227050-A851-4A66-B5FA-1863CA015A06}" dt="2023-03-26T09:29:01.102" v="0"/>
          <ac:picMkLst>
            <pc:docMk/>
            <pc:sldMk cId="1543065937" sldId="261"/>
            <ac:picMk id="13" creationId="{00000000-0000-0000-0000-000000000000}"/>
          </ac:picMkLst>
        </pc:picChg>
      </pc:sldChg>
      <pc:sldMasterChg chg="modSp modSldLayout">
        <pc:chgData name="duong trang" userId="0399d984a7b6a1a1" providerId="LiveId" clId="{E9227050-A851-4A66-B5FA-1863CA015A06}" dt="2023-03-26T09:29:01.102" v="0"/>
        <pc:sldMasterMkLst>
          <pc:docMk/>
          <pc:sldMasterMk cId="1840760591" sldId="2147483648"/>
        </pc:sldMasterMkLst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2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3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4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5" creationId="{00000000-0000-0000-0000-000000000000}"/>
          </ac:spMkLst>
        </pc:spChg>
        <pc:spChg chg="mod">
          <ac:chgData name="duong trang" userId="0399d984a7b6a1a1" providerId="LiveId" clId="{E9227050-A851-4A66-B5FA-1863CA015A06}" dt="2023-03-26T09:29:01.102" v="0"/>
          <ac:spMkLst>
            <pc:docMk/>
            <pc:sldMasterMk cId="1840760591" sldId="2147483648"/>
            <ac:spMk id="6" creationId="{00000000-0000-0000-0000-000000000000}"/>
          </ac:spMkLst>
        </pc:sp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3229795155" sldId="2147483649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229795155" sldId="2147483649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229795155" sldId="2147483649"/>
              <ac:spMk id="3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927651231" sldId="2147483651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927651231" sldId="2147483651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927651231" sldId="2147483651"/>
              <ac:spMk id="3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1517846464" sldId="2147483652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517846464" sldId="2147483652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517846464" sldId="2147483652"/>
              <ac:spMk id="4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2680456655" sldId="2147483653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4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5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680456655" sldId="2147483653"/>
              <ac:spMk id="6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2052209587" sldId="2147483656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052209587" sldId="2147483656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052209587" sldId="2147483656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2052209587" sldId="2147483656"/>
              <ac:spMk id="4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189220725" sldId="2147483657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89220725" sldId="2147483657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89220725" sldId="2147483657"/>
              <ac:spMk id="3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189220725" sldId="2147483657"/>
              <ac:spMk id="4" creationId="{00000000-0000-0000-0000-000000000000}"/>
            </ac:spMkLst>
          </pc:spChg>
        </pc:sldLayoutChg>
        <pc:sldLayoutChg chg="modSp">
          <pc:chgData name="duong trang" userId="0399d984a7b6a1a1" providerId="LiveId" clId="{E9227050-A851-4A66-B5FA-1863CA015A06}" dt="2023-03-26T09:29:01.102" v="0"/>
          <pc:sldLayoutMkLst>
            <pc:docMk/>
            <pc:sldMasterMk cId="1840760591" sldId="2147483648"/>
            <pc:sldLayoutMk cId="3537366576" sldId="2147483659"/>
          </pc:sldLayoutMkLst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537366576" sldId="2147483659"/>
              <ac:spMk id="2" creationId="{00000000-0000-0000-0000-000000000000}"/>
            </ac:spMkLst>
          </pc:spChg>
          <pc:spChg chg="mod">
            <ac:chgData name="duong trang" userId="0399d984a7b6a1a1" providerId="LiveId" clId="{E9227050-A851-4A66-B5FA-1863CA015A06}" dt="2023-03-26T09:29:01.102" v="0"/>
            <ac:spMkLst>
              <pc:docMk/>
              <pc:sldMasterMk cId="1840760591" sldId="2147483648"/>
              <pc:sldLayoutMk cId="3537366576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9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5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4A7C-FAF8-48C2-83C2-C12A4C827E34}" type="datetimeFigureOut">
              <a:rPr lang="en-US" smtClean="0"/>
              <a:t>03/26/2023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3364-E3F0-4844-93D0-95E7B849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20.jpg"/><Relationship Id="rId4" Type="http://schemas.openxmlformats.org/officeDocument/2006/relationships/audio" Target="../media/audio1.wav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4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32"/>
            <a:ext cx="12191999" cy="678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4497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HOA PHƯỢNG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311" y="2130426"/>
            <a:ext cx="7489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 ÂM NHẠC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THI RUNG CHUÔNG VÀNG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0FF683-344B-CC35-98A0-389CA9A45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07" y="807052"/>
            <a:ext cx="1162383" cy="11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82715"/>
          </a:xfrm>
        </p:spPr>
      </p:pic>
      <p:sp>
        <p:nvSpPr>
          <p:cNvPr id="5" name="Rounded Rectangle 4"/>
          <p:cNvSpPr/>
          <p:nvPr/>
        </p:nvSpPr>
        <p:spPr>
          <a:xfrm>
            <a:off x="914400" y="152400"/>
            <a:ext cx="63246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(Trẻ nghe 1 đoạn âm thanh)</a:t>
            </a:r>
          </a:p>
          <a:p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 là âm thanh của loại nhạc cụ nào?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95800" y="1703408"/>
            <a:ext cx="2592431" cy="2857500"/>
            <a:chOff x="3706584" y="2009641"/>
            <a:chExt cx="2547006" cy="3637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7" b="99500" l="20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986" y="2009641"/>
              <a:ext cx="2362200" cy="28575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706584" y="5077121"/>
              <a:ext cx="2547006" cy="5695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Guitar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02384" y="1703408"/>
            <a:ext cx="2404329" cy="2857499"/>
            <a:chOff x="6678385" y="1973098"/>
            <a:chExt cx="1877786" cy="25837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88" b="91895" l="879" r="96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385" y="1973098"/>
              <a:ext cx="1877786" cy="193218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727371" y="4152251"/>
              <a:ext cx="1828800" cy="4046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Xắc</a:t>
              </a:r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xô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0" y="1692275"/>
            <a:ext cx="2391371" cy="2857500"/>
            <a:chOff x="659674" y="1973098"/>
            <a:chExt cx="1686763" cy="2587809"/>
          </a:xfrm>
        </p:grpSpPr>
        <p:sp>
          <p:nvSpPr>
            <p:cNvPr id="7" name="Rectangle 6"/>
            <p:cNvSpPr/>
            <p:nvPr/>
          </p:nvSpPr>
          <p:spPr>
            <a:xfrm>
              <a:off x="659674" y="4113412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2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19" b="9559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" y="1973098"/>
              <a:ext cx="1686763" cy="18554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6" name="tieng tr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60306" y="41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35833 0.0888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3400" y="258608"/>
            <a:ext cx="8305800" cy="761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chemeClr val="accent2"/>
                </a:solidFill>
                <a:latin typeface="+mj-lt"/>
              </a:rPr>
              <a:t>Câu 2: ( Trẻ nghe một đoạn bài hát)</a:t>
            </a:r>
          </a:p>
          <a:p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Bài hát thể hiện tình cảm của bạn nhỏ dành cho ai?</a:t>
            </a:r>
            <a:endParaRPr lang="vi-VN" sz="36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me oi co bi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163286"/>
            <a:ext cx="60960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54855" y="1197506"/>
            <a:ext cx="4147997" cy="2664195"/>
            <a:chOff x="3782106" y="1371600"/>
            <a:chExt cx="2450644" cy="23961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106" y="1371600"/>
              <a:ext cx="2450644" cy="19423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67200" y="3320295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Bà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94315" y="4038600"/>
            <a:ext cx="3822539" cy="2677338"/>
            <a:chOff x="1143000" y="3823607"/>
            <a:chExt cx="2450646" cy="2408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823607"/>
              <a:ext cx="2450646" cy="196051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32300" y="5784123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Bố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42207" y="3952236"/>
            <a:ext cx="3968793" cy="2682782"/>
            <a:chOff x="6159954" y="3886200"/>
            <a:chExt cx="2450646" cy="24129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954" y="3886200"/>
              <a:ext cx="2450646" cy="196051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14160" y="5851612"/>
              <a:ext cx="1672046" cy="4474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Mẹ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6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8866 L -0.30677 -0.29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-1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12192000" cy="6847114"/>
          </a:xfrm>
        </p:spPr>
      </p:pic>
      <p:sp>
        <p:nvSpPr>
          <p:cNvPr id="7" name="Rounded Rectangle 6"/>
          <p:cNvSpPr/>
          <p:nvPr/>
        </p:nvSpPr>
        <p:spPr>
          <a:xfrm>
            <a:off x="304800" y="116056"/>
            <a:ext cx="7924800" cy="874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i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Câu 3:</a:t>
            </a:r>
          </a:p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Những hình ảnh trên xuất hiện trong bài hát nào?</a:t>
            </a:r>
          </a:p>
          <a:p>
            <a:pPr algn="ctr"/>
            <a:r>
              <a:rPr lang="vi-VN" sz="2800" dirty="0"/>
              <a:t> 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23357" y="1201027"/>
            <a:ext cx="8545286" cy="2507490"/>
            <a:chOff x="152400" y="1447798"/>
            <a:chExt cx="8545286" cy="2009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2667000" cy="20097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370" y="1447798"/>
              <a:ext cx="2667000" cy="2009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686" y="1447800"/>
              <a:ext cx="2667000" cy="20097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62000" y="4038600"/>
            <a:ext cx="3200400" cy="2489317"/>
            <a:chOff x="170591" y="3880085"/>
            <a:chExt cx="2833817" cy="24893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92" y="3880085"/>
              <a:ext cx="2833816" cy="197982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70591" y="5871856"/>
              <a:ext cx="2833815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Mùa hè vui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60273" y="4030048"/>
            <a:ext cx="3416820" cy="2497869"/>
            <a:chOff x="3189515" y="3871533"/>
            <a:chExt cx="2813740" cy="2497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515" y="3871533"/>
              <a:ext cx="2813740" cy="200032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76601" y="5871856"/>
              <a:ext cx="2726654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Bé yêu biển lắm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48599" y="4024110"/>
            <a:ext cx="3581399" cy="2448108"/>
            <a:chOff x="6193171" y="3912742"/>
            <a:chExt cx="2827622" cy="2448108"/>
          </a:xfrm>
        </p:grpSpPr>
        <p:sp>
          <p:nvSpPr>
            <p:cNvPr id="19" name="Rectangle 18"/>
            <p:cNvSpPr/>
            <p:nvPr/>
          </p:nvSpPr>
          <p:spPr>
            <a:xfrm>
              <a:off x="6193171" y="5863304"/>
              <a:ext cx="2787544" cy="497546"/>
            </a:xfrm>
            <a:prstGeom prst="rect">
              <a:avLst/>
            </a:prstGeom>
            <a:solidFill>
              <a:srgbClr val="F4FAA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Cho tôi đi làm mưa với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71" y="3912742"/>
              <a:ext cx="2827622" cy="1950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7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1407 -0.2717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ounded Rectangle 5"/>
          <p:cNvSpPr/>
          <p:nvPr/>
        </p:nvSpPr>
        <p:spPr>
          <a:xfrm>
            <a:off x="1447800" y="446314"/>
            <a:ext cx="7620000" cy="8490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i="1" dirty="0">
              <a:solidFill>
                <a:srgbClr val="FF0000"/>
              </a:solidFill>
              <a:latin typeface="+mj-lt"/>
            </a:endParaRPr>
          </a:p>
          <a:p>
            <a:endParaRPr lang="vi-VN" sz="2800" i="1" dirty="0">
              <a:solidFill>
                <a:srgbClr val="FF0000"/>
              </a:solidFill>
              <a:latin typeface="+mj-lt"/>
            </a:endParaRPr>
          </a:p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Câu 4</a:t>
            </a:r>
            <a:r>
              <a:rPr lang="vi-VN" sz="2800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: ( Trẻ nghe một đoàn bài hát)</a:t>
            </a:r>
          </a:p>
          <a:p>
            <a:pPr algn="ctr"/>
            <a:r>
              <a:rPr lang="vi-VN" sz="2800" b="1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Các bé vừa được nghe giai điệu của bài hát gì?</a:t>
            </a:r>
            <a:endParaRPr lang="vi-VN" sz="2800" b="1" i="1" dirty="0">
              <a:solidFill>
                <a:srgbClr val="FF0000"/>
              </a:solidFill>
              <a:latin typeface="+mj-lt"/>
            </a:endParaRPr>
          </a:p>
          <a:p>
            <a:endParaRPr lang="vi-VN" sz="2800" b="1" dirty="0">
              <a:solidFill>
                <a:srgbClr val="FF0000"/>
              </a:solidFill>
              <a:latin typeface="+mj-lt"/>
            </a:endParaRPr>
          </a:p>
          <a:p>
            <a:endParaRPr lang="en-US" sz="2800" dirty="0"/>
          </a:p>
        </p:txBody>
      </p:sp>
      <p:pic>
        <p:nvPicPr>
          <p:cNvPr id="7" name="em di qua nga tu duong p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685800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8854" y="2024744"/>
            <a:ext cx="3409745" cy="3385456"/>
            <a:chOff x="455687" y="1839688"/>
            <a:chExt cx="2520484" cy="28085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87" y="1839688"/>
              <a:ext cx="2520484" cy="17525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475795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 đi qua ngã tư đường phố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95214" y="2030681"/>
            <a:ext cx="3409743" cy="3379519"/>
            <a:chOff x="6114596" y="1828801"/>
            <a:chExt cx="2502038" cy="28193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596" y="1828801"/>
              <a:ext cx="2502038" cy="1752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6136367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Đường em đi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62901" y="2026656"/>
            <a:ext cx="3409744" cy="3383544"/>
            <a:chOff x="3430345" y="1843512"/>
            <a:chExt cx="2520484" cy="28046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345" y="1843512"/>
              <a:ext cx="2520484" cy="17490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450453" y="3657600"/>
              <a:ext cx="2458496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Chú Công An </a:t>
              </a:r>
            </a:p>
            <a:p>
              <a:pPr algn="ctr"/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 hon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8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1736 L 0.30859 0.0738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4217" cy="6705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1" y="108857"/>
            <a:ext cx="116586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Câu 5: ( Trẻ xem 1 đoạn video)</a:t>
            </a:r>
          </a:p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Bạn nhỏ trong video vận động minh họa cho bài hát bằng hình thức gì?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813393697349192466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030028"/>
            <a:ext cx="12191999" cy="584135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6810" y="2320799"/>
            <a:ext cx="3254161" cy="3481639"/>
            <a:chOff x="304800" y="3837214"/>
            <a:chExt cx="2558144" cy="28302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837214"/>
              <a:ext cx="2536372" cy="2057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15686" y="5894614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Vỗ tay theo tiết tấu chậm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67200" y="2356041"/>
            <a:ext cx="3352799" cy="3495030"/>
            <a:chOff x="3482360" y="4005943"/>
            <a:chExt cx="2569029" cy="28411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60" y="4005943"/>
              <a:ext cx="2536372" cy="2057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4131" y="6074229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Múa minh họa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53609" y="2317183"/>
            <a:ext cx="3563812" cy="3488871"/>
            <a:chOff x="6248400" y="4010950"/>
            <a:chExt cx="2558143" cy="28361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010950"/>
              <a:ext cx="2536372" cy="207416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59285" y="6074229"/>
              <a:ext cx="2547258" cy="772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Sử dụng nhạc cụ gõ đệm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0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31133 -0.04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2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213</Words>
  <Application>Microsoft Office PowerPoint</Application>
  <PresentationFormat>Widescreen</PresentationFormat>
  <Paragraphs>34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duong trang</cp:lastModifiedBy>
  <cp:revision>30</cp:revision>
  <dcterms:created xsi:type="dcterms:W3CDTF">2021-03-30T07:26:25Z</dcterms:created>
  <dcterms:modified xsi:type="dcterms:W3CDTF">2023-03-26T09:42:19Z</dcterms:modified>
</cp:coreProperties>
</file>