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9" r:id="rId4"/>
    <p:sldId id="260" r:id="rId5"/>
    <p:sldId id="258" r:id="rId6"/>
    <p:sldId id="259" r:id="rId7"/>
    <p:sldId id="262" r:id="rId8"/>
    <p:sldId id="266" r:id="rId9"/>
    <p:sldId id="267" r:id="rId10"/>
    <p:sldId id="26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7" r:id="rId19"/>
    <p:sldId id="288" r:id="rId20"/>
    <p:sldId id="279" r:id="rId21"/>
    <p:sldId id="282" r:id="rId22"/>
    <p:sldId id="281" r:id="rId23"/>
    <p:sldId id="284" r:id="rId24"/>
    <p:sldId id="286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400800" cy="1752600"/>
          </a:xfrm>
        </p:spPr>
        <p:txBody>
          <a:bodyPr/>
          <a:lstStyle/>
          <a:p>
            <a:r>
              <a:rPr lang="en-US" smtClean="0"/>
              <a:t>Làm quen chữ cái p-q</a:t>
            </a:r>
            <a:endParaRPr lang="en-US"/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73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54122" y="2057400"/>
            <a:ext cx="75438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0386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p-q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</a:t>
            </a:r>
            <a:r>
              <a:rPr lang="vi-VN" sz="6000" b="1" smtClean="0">
                <a:solidFill>
                  <a:srgbClr val="FF0000"/>
                </a:solidFill>
              </a:rPr>
              <a:t>3</a:t>
            </a:r>
            <a:r>
              <a:rPr lang="en-US" sz="6000" b="1" smtClean="0">
                <a:solidFill>
                  <a:srgbClr val="FF0000"/>
                </a:solidFill>
              </a:rPr>
              <a:t>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vi-VN" sz="6000" b="1" smtClean="0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 –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/>
              <a:t>1. Kiến thức:</a:t>
            </a:r>
            <a:endParaRPr lang="vi-VN" dirty="0"/>
          </a:p>
          <a:p>
            <a:r>
              <a:rPr lang="vi-VN" dirty="0"/>
              <a:t>-Trẻ nhận biết chữ cái p, q.</a:t>
            </a:r>
          </a:p>
          <a:p>
            <a:r>
              <a:rPr lang="vi-VN" dirty="0"/>
              <a:t>- Nhận ra chữ p, q trong từ trọn vẹn.</a:t>
            </a:r>
          </a:p>
          <a:p>
            <a:r>
              <a:rPr lang="vi-VN" dirty="0"/>
              <a:t>- Trẻ có sự hiểu biết về 1 số phương  tiện giao thông.</a:t>
            </a:r>
          </a:p>
          <a:p>
            <a:r>
              <a:rPr lang="vi-VN" b="1" dirty="0"/>
              <a:t>2. Kĩ năng:</a:t>
            </a:r>
            <a:endParaRPr lang="vi-VN" dirty="0"/>
          </a:p>
          <a:p>
            <a:r>
              <a:rPr lang="vi-VN" dirty="0"/>
              <a:t>-Trẻ phát âm đúng, chính xác rõ ràng âm p, q.</a:t>
            </a:r>
          </a:p>
          <a:p>
            <a:r>
              <a:rPr lang="vi-VN" dirty="0"/>
              <a:t>- Trẻ biết so sánh sự giống và khác nhau giữa các chữ cái p, q.</a:t>
            </a:r>
          </a:p>
          <a:p>
            <a:r>
              <a:rPr lang="vi-VN" dirty="0"/>
              <a:t>-Trẻ trả lời đúng đủ câu, mạch lạc.</a:t>
            </a:r>
          </a:p>
          <a:p>
            <a:r>
              <a:rPr lang="vi-VN" b="1" dirty="0"/>
              <a:t>3. Thái độ:</a:t>
            </a:r>
            <a:endParaRPr lang="vi-VN" dirty="0"/>
          </a:p>
          <a:p>
            <a:r>
              <a:rPr lang="vi-VN" dirty="0"/>
              <a:t>-Hào hứng tham gia vào hoạt động.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03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3124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1: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p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Con hãy trả lời câu đố của cô.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mtClean="0">
                <a:solidFill>
                  <a:srgbClr val="0070C0"/>
                </a:solidFill>
              </a:rPr>
              <a:t>Xe gì hai bánh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Đạp chạy bon bon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Chuông kêu kính koong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Đứng yên thì đổ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Đố bé xe gì?</a:t>
            </a:r>
            <a:endParaRPr lang="en-US" sz="4000" b="1">
              <a:solidFill>
                <a:srgbClr val="0070C0"/>
              </a:solidFill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143000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5114925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89889" y="1828800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943600" y="1418897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2: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q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Mục đích – Yêu cầu&amp;quot;&quot;/&gt;&lt;property id=&quot;20307&quot; value=&quot;28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 - &amp;quot;Q&amp;amp;#x09;&amp;quot;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74&quot;/&gt;&lt;/object&gt;&lt;object type=&quot;3&quot; unique_id=&quot;10017&quot;&gt;&lt;property id=&quot;20148&quot; value=&quot;5&quot;/&gt;&lt;property id=&quot;20300&quot; value=&quot;Slide 15&quot;/&gt;&lt;property id=&quot;20307&quot; value=&quot;275&quot;/&gt;&lt;/object&gt;&lt;object type=&quot;3&quot; unique_id=&quot;10018&quot;&gt;&lt;property id=&quot;20148&quot; value=&quot;5&quot;/&gt;&lt;property id=&quot;20300&quot; value=&quot;Slide 16&quot;/&gt;&lt;property id=&quot;20307&quot; value=&quot;276&quot;/&gt;&lt;/object&gt;&lt;object type=&quot;3&quot; unique_id=&quot;10019&quot;&gt;&lt;property id=&quot;20148&quot; value=&quot;5&quot;/&gt;&lt;property id=&quot;20300&quot; value=&quot;Slide 17&quot;/&gt;&lt;property id=&quot;20307&quot; value=&quot;287&quot;/&gt;&lt;/object&gt;&lt;object type=&quot;3&quot; unique_id=&quot;10020&quot;&gt;&lt;property id=&quot;20148&quot; value=&quot;5&quot;/&gt;&lt;property id=&quot;20300&quot; value=&quot;Slide 18&quot;/&gt;&lt;property id=&quot;20307&quot; value=&quot;28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82&quot;/&gt;&lt;/object&gt;&lt;object type=&quot;3&quot; unique_id=&quot;10023&quot;&gt;&lt;property id=&quot;20148&quot; value=&quot;5&quot;/&gt;&lt;property id=&quot;20300&quot; value=&quot;Slide 21&quot;/&gt;&lt;property id=&quot;20307&quot; value=&quot;281&quot;/&gt;&lt;/object&gt;&lt;object type=&quot;3&quot; unique_id=&quot;10024&quot;&gt;&lt;property id=&quot;20148&quot; value=&quot;5&quot;/&gt;&lt;property id=&quot;20300&quot; value=&quot;Slide 22&quot;/&gt;&lt;property id=&quot;20307&quot; value=&quot;284&quot;/&gt;&lt;/object&gt;&lt;object type=&quot;3&quot; unique_id=&quot;10025&quot;&gt;&lt;property id=&quot;20148&quot; value=&quot;5&quot;/&gt;&lt;property id=&quot;20300&quot; value=&quot;Slide 23&quot;/&gt;&lt;property id=&quot;20307&quot; value=&quot;286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381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Mục đích – Yêu cầu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61</cp:revision>
  <dcterms:created xsi:type="dcterms:W3CDTF">2020-04-19T04:04:52Z</dcterms:created>
  <dcterms:modified xsi:type="dcterms:W3CDTF">2023-04-15T09:17:49Z</dcterms:modified>
</cp:coreProperties>
</file>